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Lst>
  <p:sldSz cx="9144000" cy="6858000"/>
  <p:notesSz cx="6858000" cy="9144000"/>
  <p:defaultTextStyle>
    <a:lvl1pPr>
      <a:defRPr>
        <a:latin typeface="Arial"/>
        <a:ea typeface="Arial"/>
        <a:cs typeface="Arial"/>
        <a:sym typeface="Arial"/>
      </a:defRPr>
    </a:lvl1pPr>
    <a:lvl2pPr indent="457200">
      <a:defRPr>
        <a:latin typeface="Arial"/>
        <a:ea typeface="Arial"/>
        <a:cs typeface="Arial"/>
        <a:sym typeface="Arial"/>
      </a:defRPr>
    </a:lvl2pPr>
    <a:lvl3pPr indent="914400">
      <a:defRPr>
        <a:latin typeface="Arial"/>
        <a:ea typeface="Arial"/>
        <a:cs typeface="Arial"/>
        <a:sym typeface="Arial"/>
      </a:defRPr>
    </a:lvl3pPr>
    <a:lvl4pPr indent="1371600">
      <a:defRPr>
        <a:latin typeface="Arial"/>
        <a:ea typeface="Arial"/>
        <a:cs typeface="Arial"/>
        <a:sym typeface="Arial"/>
      </a:defRPr>
    </a:lvl4pPr>
    <a:lvl5pPr indent="1828800">
      <a:defRPr>
        <a:latin typeface="Arial"/>
        <a:ea typeface="Arial"/>
        <a:cs typeface="Arial"/>
        <a:sym typeface="Arial"/>
      </a:defRPr>
    </a:lvl5pPr>
    <a:lvl6pPr>
      <a:defRPr>
        <a:latin typeface="Arial"/>
        <a:ea typeface="Arial"/>
        <a:cs typeface="Arial"/>
        <a:sym typeface="Arial"/>
      </a:defRPr>
    </a:lvl6pPr>
    <a:lvl7pPr>
      <a:defRPr>
        <a:latin typeface="Arial"/>
        <a:ea typeface="Arial"/>
        <a:cs typeface="Arial"/>
        <a:sym typeface="Arial"/>
      </a:defRPr>
    </a:lvl7pPr>
    <a:lvl8pPr>
      <a:defRPr>
        <a:latin typeface="Arial"/>
        <a:ea typeface="Arial"/>
        <a:cs typeface="Arial"/>
        <a:sym typeface="Arial"/>
      </a:defRPr>
    </a:lvl8pPr>
    <a:lvl9pPr>
      <a:defRPr>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b="def" i="def"/>
      <a:tcStyle>
        <a:tcBdr/>
        <a:fill>
          <a:solidFill>
            <a:srgbClr val="F3F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b="def" i="def"/>
      <a:tcStyle>
        <a:tcBdr/>
        <a:fill>
          <a:solidFill>
            <a:srgbClr val="E7E7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8"/>
          <p:cNvSpPr/>
          <p:nvPr>
            <p:ph type="sldImg"/>
          </p:nvPr>
        </p:nvSpPr>
        <p:spPr>
          <a:xfrm>
            <a:off x="1143000" y="685800"/>
            <a:ext cx="4572000" cy="3429000"/>
          </a:xfrm>
          <a:prstGeom prst="rect">
            <a:avLst/>
          </a:prstGeom>
        </p:spPr>
        <p:txBody>
          <a:bodyPr/>
          <a:lstStyle/>
          <a:p>
            <a:pPr lvl="0"/>
          </a:p>
        </p:txBody>
      </p:sp>
      <p:sp>
        <p:nvSpPr>
          <p:cNvPr id="9" name="Shape 9"/>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back.png" descr="back"/>
          <p:cNvPicPr/>
          <p:nvPr/>
        </p:nvPicPr>
        <p:blipFill>
          <a:blip r:embed="rId2">
            <a:extLst/>
          </a:blip>
          <a:stretch>
            <a:fillRect/>
          </a:stretch>
        </p:blipFill>
        <p:spPr>
          <a:xfrm>
            <a:off x="3238500" y="6375400"/>
            <a:ext cx="1320800" cy="482600"/>
          </a:xfrm>
          <a:prstGeom prst="rect">
            <a:avLst/>
          </a:prstGeom>
          <a:ln w="12700">
            <a:miter lim="400000"/>
          </a:ln>
        </p:spPr>
      </p:pic>
      <p:pic>
        <p:nvPicPr>
          <p:cNvPr id="3" name="end.png" descr="end"/>
          <p:cNvPicPr/>
          <p:nvPr/>
        </p:nvPicPr>
        <p:blipFill>
          <a:blip r:embed="rId3">
            <a:extLst/>
          </a:blip>
          <a:stretch>
            <a:fillRect/>
          </a:stretch>
        </p:blipFill>
        <p:spPr>
          <a:xfrm>
            <a:off x="5918200" y="6375400"/>
            <a:ext cx="1320800" cy="482600"/>
          </a:xfrm>
          <a:prstGeom prst="rect">
            <a:avLst/>
          </a:prstGeom>
          <a:ln w="12700">
            <a:miter lim="400000"/>
          </a:ln>
        </p:spPr>
      </p:pic>
      <p:pic>
        <p:nvPicPr>
          <p:cNvPr id="4" name="home.png" descr="home"/>
          <p:cNvPicPr/>
          <p:nvPr/>
        </p:nvPicPr>
        <p:blipFill>
          <a:blip r:embed="rId4">
            <a:extLst/>
          </a:blip>
          <a:stretch>
            <a:fillRect/>
          </a:stretch>
        </p:blipFill>
        <p:spPr>
          <a:xfrm>
            <a:off x="1854200" y="6375400"/>
            <a:ext cx="1320800" cy="482600"/>
          </a:xfrm>
          <a:prstGeom prst="rect">
            <a:avLst/>
          </a:prstGeom>
          <a:ln w="12700">
            <a:miter lim="400000"/>
          </a:ln>
        </p:spPr>
      </p:pic>
      <p:pic>
        <p:nvPicPr>
          <p:cNvPr id="5" name="menu.png" descr="menu"/>
          <p:cNvPicPr/>
          <p:nvPr/>
        </p:nvPicPr>
        <p:blipFill>
          <a:blip r:embed="rId5">
            <a:extLst/>
          </a:blip>
          <a:stretch>
            <a:fillRect/>
          </a:stretch>
        </p:blipFill>
        <p:spPr>
          <a:xfrm>
            <a:off x="7620000" y="6375400"/>
            <a:ext cx="1320800" cy="482600"/>
          </a:xfrm>
          <a:prstGeom prst="rect">
            <a:avLst/>
          </a:prstGeom>
          <a:ln w="12700">
            <a:miter lim="400000"/>
          </a:ln>
        </p:spPr>
      </p:pic>
      <p:pic>
        <p:nvPicPr>
          <p:cNvPr id="6" name="next.png" descr="next"/>
          <p:cNvPicPr/>
          <p:nvPr/>
        </p:nvPicPr>
        <p:blipFill>
          <a:blip r:embed="rId6">
            <a:extLst/>
          </a:blip>
          <a:stretch>
            <a:fillRect/>
          </a:stretch>
        </p:blipFill>
        <p:spPr>
          <a:xfrm>
            <a:off x="4572000" y="6375400"/>
            <a:ext cx="1320800" cy="482600"/>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49" r:id="rId7"/>
  </p:sldLayoutIdLst>
  <p:transition spd="med" advClick="1"/>
  <p:txStyles>
    <p:titleStyle>
      <a:lvl1pPr algn="ctr">
        <a:defRPr sz="4400">
          <a:latin typeface="Arial"/>
          <a:ea typeface="Arial"/>
          <a:cs typeface="Arial"/>
          <a:sym typeface="Arial"/>
        </a:defRPr>
      </a:lvl1pPr>
      <a:lvl2pPr algn="ctr">
        <a:defRPr sz="4400">
          <a:latin typeface="Arial"/>
          <a:ea typeface="Arial"/>
          <a:cs typeface="Arial"/>
          <a:sym typeface="Arial"/>
        </a:defRPr>
      </a:lvl2pPr>
      <a:lvl3pPr algn="ctr">
        <a:defRPr sz="4400">
          <a:latin typeface="Arial"/>
          <a:ea typeface="Arial"/>
          <a:cs typeface="Arial"/>
          <a:sym typeface="Arial"/>
        </a:defRPr>
      </a:lvl3pPr>
      <a:lvl4pPr algn="ctr">
        <a:defRPr sz="4400">
          <a:latin typeface="Arial"/>
          <a:ea typeface="Arial"/>
          <a:cs typeface="Arial"/>
          <a:sym typeface="Arial"/>
        </a:defRPr>
      </a:lvl4pPr>
      <a:lvl5pPr algn="ctr">
        <a:defRPr sz="4400">
          <a:latin typeface="Arial"/>
          <a:ea typeface="Arial"/>
          <a:cs typeface="Arial"/>
          <a:sym typeface="Arial"/>
        </a:defRPr>
      </a:lvl5pPr>
      <a:lvl6pPr indent="457200" algn="ctr">
        <a:defRPr sz="4400">
          <a:latin typeface="Arial"/>
          <a:ea typeface="Arial"/>
          <a:cs typeface="Arial"/>
          <a:sym typeface="Arial"/>
        </a:defRPr>
      </a:lvl6pPr>
      <a:lvl7pPr indent="914400" algn="ctr">
        <a:defRPr sz="4400">
          <a:latin typeface="Arial"/>
          <a:ea typeface="Arial"/>
          <a:cs typeface="Arial"/>
          <a:sym typeface="Arial"/>
        </a:defRPr>
      </a:lvl7pPr>
      <a:lvl8pPr indent="1371600" algn="ctr">
        <a:defRPr sz="4400">
          <a:latin typeface="Arial"/>
          <a:ea typeface="Arial"/>
          <a:cs typeface="Arial"/>
          <a:sym typeface="Arial"/>
        </a:defRPr>
      </a:lvl8pPr>
      <a:lvl9pPr indent="1828800" algn="ctr">
        <a:defRPr sz="4400">
          <a:latin typeface="Arial"/>
          <a:ea typeface="Arial"/>
          <a:cs typeface="Arial"/>
          <a:sym typeface="Arial"/>
        </a:defRPr>
      </a:lvl9pPr>
    </p:titleStyle>
    <p:bodyStyle>
      <a:lvl1pPr marL="342900" indent="-342900">
        <a:spcBef>
          <a:spcPts val="700"/>
        </a:spcBef>
        <a:buSzPct val="100000"/>
        <a:buChar char="»"/>
        <a:defRPr sz="3200">
          <a:latin typeface="Arial"/>
          <a:ea typeface="Arial"/>
          <a:cs typeface="Arial"/>
          <a:sym typeface="Arial"/>
        </a:defRPr>
      </a:lvl1pPr>
      <a:lvl2pPr marL="783771" indent="-326571">
        <a:spcBef>
          <a:spcPts val="700"/>
        </a:spcBef>
        <a:buSzPct val="100000"/>
        <a:buChar char="–"/>
        <a:defRPr sz="3200">
          <a:latin typeface="Arial"/>
          <a:ea typeface="Arial"/>
          <a:cs typeface="Arial"/>
          <a:sym typeface="Arial"/>
        </a:defRPr>
      </a:lvl2pPr>
      <a:lvl3pPr marL="1219200" indent="-304800">
        <a:spcBef>
          <a:spcPts val="700"/>
        </a:spcBef>
        <a:buSzPct val="100000"/>
        <a:buChar char="•"/>
        <a:defRPr sz="3200">
          <a:latin typeface="Arial"/>
          <a:ea typeface="Arial"/>
          <a:cs typeface="Arial"/>
          <a:sym typeface="Arial"/>
        </a:defRPr>
      </a:lvl3pPr>
      <a:lvl4pPr marL="1737360" indent="-365760">
        <a:spcBef>
          <a:spcPts val="700"/>
        </a:spcBef>
        <a:buSzPct val="100000"/>
        <a:buChar char="–"/>
        <a:defRPr sz="3200">
          <a:latin typeface="Arial"/>
          <a:ea typeface="Arial"/>
          <a:cs typeface="Arial"/>
          <a:sym typeface="Arial"/>
        </a:defRPr>
      </a:lvl4pPr>
      <a:lvl5pPr marL="2235200" indent="-406400">
        <a:spcBef>
          <a:spcPts val="700"/>
        </a:spcBef>
        <a:buSzPct val="100000"/>
        <a:buChar char="»"/>
        <a:defRPr sz="3200">
          <a:latin typeface="Arial"/>
          <a:ea typeface="Arial"/>
          <a:cs typeface="Arial"/>
          <a:sym typeface="Arial"/>
        </a:defRPr>
      </a:lvl5pPr>
      <a:lvl6pPr marL="2692400" indent="-406400">
        <a:spcBef>
          <a:spcPts val="700"/>
        </a:spcBef>
        <a:buSzPct val="100000"/>
        <a:buChar char="•"/>
        <a:defRPr sz="3200">
          <a:latin typeface="Arial"/>
          <a:ea typeface="Arial"/>
          <a:cs typeface="Arial"/>
          <a:sym typeface="Arial"/>
        </a:defRPr>
      </a:lvl6pPr>
      <a:lvl7pPr marL="3149600" indent="-406400">
        <a:spcBef>
          <a:spcPts val="700"/>
        </a:spcBef>
        <a:buSzPct val="100000"/>
        <a:buChar char="•"/>
        <a:defRPr sz="3200">
          <a:latin typeface="Arial"/>
          <a:ea typeface="Arial"/>
          <a:cs typeface="Arial"/>
          <a:sym typeface="Arial"/>
        </a:defRPr>
      </a:lvl7pPr>
      <a:lvl8pPr marL="3606800" indent="-406400">
        <a:spcBef>
          <a:spcPts val="700"/>
        </a:spcBef>
        <a:buSzPct val="100000"/>
        <a:buChar char="•"/>
        <a:defRPr sz="3200">
          <a:latin typeface="Arial"/>
          <a:ea typeface="Arial"/>
          <a:cs typeface="Arial"/>
          <a:sym typeface="Arial"/>
        </a:defRPr>
      </a:lvl8pPr>
      <a:lvl9pPr marL="4064000" indent="-406400">
        <a:spcBef>
          <a:spcPts val="700"/>
        </a:spcBef>
        <a:buSzPct val="100000"/>
        <a:buChar char="•"/>
        <a:defRPr sz="3200">
          <a:latin typeface="Arial"/>
          <a:ea typeface="Arial"/>
          <a:cs typeface="Arial"/>
          <a:sym typeface="Arial"/>
        </a:defRPr>
      </a:lvl9pPr>
    </p:bodyStyle>
    <p:otherStyle>
      <a:lvl1pPr algn="r">
        <a:defRPr sz="1200">
          <a:solidFill>
            <a:schemeClr val="tx1"/>
          </a:solidFill>
          <a:latin typeface="+mn-lt"/>
          <a:ea typeface="+mn-ea"/>
          <a:cs typeface="+mn-cs"/>
          <a:sym typeface="Times New Roman"/>
        </a:defRPr>
      </a:lvl1pPr>
      <a:lvl2pPr indent="457200" algn="r">
        <a:defRPr sz="1200">
          <a:solidFill>
            <a:schemeClr val="tx1"/>
          </a:solidFill>
          <a:latin typeface="+mn-lt"/>
          <a:ea typeface="+mn-ea"/>
          <a:cs typeface="+mn-cs"/>
          <a:sym typeface="Times New Roman"/>
        </a:defRPr>
      </a:lvl2pPr>
      <a:lvl3pPr indent="914400" algn="r">
        <a:defRPr sz="1200">
          <a:solidFill>
            <a:schemeClr val="tx1"/>
          </a:solidFill>
          <a:latin typeface="+mn-lt"/>
          <a:ea typeface="+mn-ea"/>
          <a:cs typeface="+mn-cs"/>
          <a:sym typeface="Times New Roman"/>
        </a:defRPr>
      </a:lvl3pPr>
      <a:lvl4pPr indent="1371600" algn="r">
        <a:defRPr sz="1200">
          <a:solidFill>
            <a:schemeClr val="tx1"/>
          </a:solidFill>
          <a:latin typeface="+mn-lt"/>
          <a:ea typeface="+mn-ea"/>
          <a:cs typeface="+mn-cs"/>
          <a:sym typeface="Times New Roman"/>
        </a:defRPr>
      </a:lvl4pPr>
      <a:lvl5pPr indent="1828800" algn="r">
        <a:defRPr sz="1200">
          <a:solidFill>
            <a:schemeClr val="tx1"/>
          </a:solidFill>
          <a:latin typeface="+mn-lt"/>
          <a:ea typeface="+mn-ea"/>
          <a:cs typeface="+mn-cs"/>
          <a:sym typeface="Times New Roman"/>
        </a:defRPr>
      </a:lvl5pPr>
      <a:lvl6pPr algn="r">
        <a:defRPr sz="1200">
          <a:solidFill>
            <a:schemeClr val="tx1"/>
          </a:solidFill>
          <a:latin typeface="+mn-lt"/>
          <a:ea typeface="+mn-ea"/>
          <a:cs typeface="+mn-cs"/>
          <a:sym typeface="Times New Roman"/>
        </a:defRPr>
      </a:lvl6pPr>
      <a:lvl7pPr algn="r">
        <a:defRPr sz="1200">
          <a:solidFill>
            <a:schemeClr val="tx1"/>
          </a:solidFill>
          <a:latin typeface="+mn-lt"/>
          <a:ea typeface="+mn-ea"/>
          <a:cs typeface="+mn-cs"/>
          <a:sym typeface="Times New Roman"/>
        </a:defRPr>
      </a:lvl7pPr>
      <a:lvl8pPr algn="r">
        <a:defRPr sz="1200">
          <a:solidFill>
            <a:schemeClr val="tx1"/>
          </a:solidFill>
          <a:latin typeface="+mn-lt"/>
          <a:ea typeface="+mn-ea"/>
          <a:cs typeface="+mn-cs"/>
          <a:sym typeface="Times New Roman"/>
        </a:defRPr>
      </a:lvl8pPr>
      <a:lvl9pPr algn="r">
        <a:defRPr sz="1200">
          <a:solidFill>
            <a:schemeClr val="tx1"/>
          </a:solidFill>
          <a:latin typeface="+mn-lt"/>
          <a:ea typeface="+mn-ea"/>
          <a:cs typeface="+mn-cs"/>
          <a:sym typeface="Times New Roman"/>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43.png"/><Relationship Id="rId5" Type="http://schemas.openxmlformats.org/officeDocument/2006/relationships/image" Target="../media/image44.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8.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8.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5.png"/><Relationship Id="rId3" Type="http://schemas.openxmlformats.org/officeDocument/2006/relationships/image" Target="../media/image46.png"/><Relationship Id="rId4" Type="http://schemas.openxmlformats.org/officeDocument/2006/relationships/image" Target="../media/image9.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9" Type="http://schemas.openxmlformats.org/officeDocument/2006/relationships/image" Target="../media/image51.png"/><Relationship Id="rId10" Type="http://schemas.openxmlformats.org/officeDocument/2006/relationships/image" Target="../media/image52.png"/><Relationship Id="rId11" Type="http://schemas.openxmlformats.org/officeDocument/2006/relationships/image" Target="../media/image53.png"/><Relationship Id="rId12" Type="http://schemas.openxmlformats.org/officeDocument/2006/relationships/image" Target="../media/image54.png"/><Relationship Id="rId13" Type="http://schemas.openxmlformats.org/officeDocument/2006/relationships/image" Target="../media/image55.png"/><Relationship Id="rId14" Type="http://schemas.openxmlformats.org/officeDocument/2006/relationships/image" Target="../media/image56.png"/><Relationship Id="rId15" Type="http://schemas.openxmlformats.org/officeDocument/2006/relationships/image" Target="../media/image57.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8.png"/><Relationship Id="rId3" Type="http://schemas.openxmlformats.org/officeDocument/2006/relationships/image" Target="../media/image46.png"/><Relationship Id="rId4" Type="http://schemas.openxmlformats.org/officeDocument/2006/relationships/image" Target="../media/image9.png"/><Relationship Id="rId5" Type="http://schemas.openxmlformats.org/officeDocument/2006/relationships/image" Target="../media/image59.png"/><Relationship Id="rId6" Type="http://schemas.openxmlformats.org/officeDocument/2006/relationships/image" Target="../media/image60.png"/><Relationship Id="rId7" Type="http://schemas.openxmlformats.org/officeDocument/2006/relationships/image" Target="../media/image61.png"/><Relationship Id="rId8" Type="http://schemas.openxmlformats.org/officeDocument/2006/relationships/image" Target="../media/image47.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46.png"/><Relationship Id="rId4" Type="http://schemas.openxmlformats.org/officeDocument/2006/relationships/image" Target="../media/image9.png"/><Relationship Id="rId5" Type="http://schemas.openxmlformats.org/officeDocument/2006/relationships/image" Target="../media/image62.png"/><Relationship Id="rId6" Type="http://schemas.openxmlformats.org/officeDocument/2006/relationships/image" Target="../media/image63.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4.png"/><Relationship Id="rId3" Type="http://schemas.openxmlformats.org/officeDocument/2006/relationships/image" Target="../media/image46.png"/><Relationship Id="rId4" Type="http://schemas.openxmlformats.org/officeDocument/2006/relationships/image" Target="../media/image9.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2.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46.png"/><Relationship Id="rId4" Type="http://schemas.openxmlformats.org/officeDocument/2006/relationships/image" Target="../media/image9.png"/><Relationship Id="rId5" Type="http://schemas.openxmlformats.org/officeDocument/2006/relationships/image" Target="../media/image67.png"/><Relationship Id="rId6" Type="http://schemas.openxmlformats.org/officeDocument/2006/relationships/image" Target="../media/image68.png"/><Relationship Id="rId7" Type="http://schemas.openxmlformats.org/officeDocument/2006/relationships/image" Target="../media/image69.png"/><Relationship Id="rId8" Type="http://schemas.openxmlformats.org/officeDocument/2006/relationships/image" Target="../media/image70.png"/><Relationship Id="rId9" Type="http://schemas.openxmlformats.org/officeDocument/2006/relationships/image" Target="../media/image71.png"/><Relationship Id="rId10" Type="http://schemas.openxmlformats.org/officeDocument/2006/relationships/image" Target="../media/image72.png"/><Relationship Id="rId11" Type="http://schemas.openxmlformats.org/officeDocument/2006/relationships/image" Target="../media/image44.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6.png"/><Relationship Id="rId3" Type="http://schemas.openxmlformats.org/officeDocument/2006/relationships/image" Target="../media/image9.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6.png"/><Relationship Id="rId3" Type="http://schemas.openxmlformats.org/officeDocument/2006/relationships/image" Target="../media/image9.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3.png"/><Relationship Id="rId3" Type="http://schemas.openxmlformats.org/officeDocument/2006/relationships/image" Target="../media/image9.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image" Target="../media/image79.png"/><Relationship Id="rId10" Type="http://schemas.openxmlformats.org/officeDocument/2006/relationships/image" Target="../media/image80.png"/><Relationship Id="rId11" Type="http://schemas.openxmlformats.org/officeDocument/2006/relationships/image" Target="../media/image81.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4.png"/><Relationship Id="rId3" Type="http://schemas.openxmlformats.org/officeDocument/2006/relationships/image" Target="../media/image9.png"/><Relationship Id="rId4" Type="http://schemas.openxmlformats.org/officeDocument/2006/relationships/image" Target="../media/image82.png"/><Relationship Id="rId5" Type="http://schemas.openxmlformats.org/officeDocument/2006/relationships/image" Target="../media/image83.png"/><Relationship Id="rId6" Type="http://schemas.openxmlformats.org/officeDocument/2006/relationships/image" Target="../media/image84.png"/><Relationship Id="rId7" Type="http://schemas.openxmlformats.org/officeDocument/2006/relationships/image" Target="../media/image85.png"/><Relationship Id="rId8" Type="http://schemas.openxmlformats.org/officeDocument/2006/relationships/image" Target="../media/image86.png"/><Relationship Id="rId9" Type="http://schemas.openxmlformats.org/officeDocument/2006/relationships/image" Target="../media/image87.png"/><Relationship Id="rId10" Type="http://schemas.openxmlformats.org/officeDocument/2006/relationships/image" Target="../media/image88.png"/><Relationship Id="rId11" Type="http://schemas.openxmlformats.org/officeDocument/2006/relationships/image" Target="../media/image89.png"/><Relationship Id="rId12" Type="http://schemas.openxmlformats.org/officeDocument/2006/relationships/image" Target="../media/image90.png"/><Relationship Id="rId13" Type="http://schemas.openxmlformats.org/officeDocument/2006/relationships/image" Target="../media/image91.png"/><Relationship Id="rId14" Type="http://schemas.openxmlformats.org/officeDocument/2006/relationships/image" Target="../media/image92.png"/><Relationship Id="rId15" Type="http://schemas.openxmlformats.org/officeDocument/2006/relationships/image" Target="../media/image93.png"/><Relationship Id="rId16" Type="http://schemas.openxmlformats.org/officeDocument/2006/relationships/image" Target="../media/image94.png"/><Relationship Id="rId17" Type="http://schemas.openxmlformats.org/officeDocument/2006/relationships/image" Target="../media/image95.png"/><Relationship Id="rId18" Type="http://schemas.openxmlformats.org/officeDocument/2006/relationships/image" Target="../media/image96.png"/><Relationship Id="rId19" Type="http://schemas.openxmlformats.org/officeDocument/2006/relationships/image" Target="../media/image97.png"/><Relationship Id="rId20" Type="http://schemas.openxmlformats.org/officeDocument/2006/relationships/image" Target="../media/image98.png"/><Relationship Id="rId21" Type="http://schemas.openxmlformats.org/officeDocument/2006/relationships/image" Target="../media/image99.png"/><Relationship Id="rId22" Type="http://schemas.openxmlformats.org/officeDocument/2006/relationships/image" Target="../media/image100.png"/><Relationship Id="rId23" Type="http://schemas.openxmlformats.org/officeDocument/2006/relationships/image" Target="../media/image75.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4.png"/><Relationship Id="rId3" Type="http://schemas.openxmlformats.org/officeDocument/2006/relationships/image" Target="../media/image9.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1.png"/><Relationship Id="rId3" Type="http://schemas.openxmlformats.org/officeDocument/2006/relationships/image" Target="../media/image74.png"/><Relationship Id="rId4" Type="http://schemas.openxmlformats.org/officeDocument/2006/relationships/image" Target="../media/image9.png"/><Relationship Id="rId5" Type="http://schemas.openxmlformats.org/officeDocument/2006/relationships/image" Target="../media/image102.png"/><Relationship Id="rId6" Type="http://schemas.openxmlformats.org/officeDocument/2006/relationships/image" Target="../media/image103.png"/><Relationship Id="rId7" Type="http://schemas.openxmlformats.org/officeDocument/2006/relationships/image" Target="../media/image104.png"/><Relationship Id="rId8" Type="http://schemas.openxmlformats.org/officeDocument/2006/relationships/image" Target="../media/image105.png"/><Relationship Id="rId9" Type="http://schemas.openxmlformats.org/officeDocument/2006/relationships/image" Target="../media/image106.png"/><Relationship Id="rId10" Type="http://schemas.openxmlformats.org/officeDocument/2006/relationships/image" Target="../media/image107.png"/><Relationship Id="rId11" Type="http://schemas.openxmlformats.org/officeDocument/2006/relationships/image" Target="../media/image108.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4.png"/><Relationship Id="rId3" Type="http://schemas.openxmlformats.org/officeDocument/2006/relationships/image" Target="../media/image9.png"/><Relationship Id="rId4" Type="http://schemas.openxmlformats.org/officeDocument/2006/relationships/image" Target="../media/image109.png"/><Relationship Id="rId5" Type="http://schemas.openxmlformats.org/officeDocument/2006/relationships/image" Target="../media/image110.png"/><Relationship Id="rId6" Type="http://schemas.openxmlformats.org/officeDocument/2006/relationships/image" Target="../media/image111.png"/><Relationship Id="rId7" Type="http://schemas.openxmlformats.org/officeDocument/2006/relationships/image" Target="../media/image112.png"/><Relationship Id="rId8" Type="http://schemas.openxmlformats.org/officeDocument/2006/relationships/image" Target="../media/image113.png"/><Relationship Id="rId9" Type="http://schemas.openxmlformats.org/officeDocument/2006/relationships/image" Target="../media/image114.png"/><Relationship Id="rId10" Type="http://schemas.openxmlformats.org/officeDocument/2006/relationships/image" Target="../media/image115.png"/><Relationship Id="rId11" Type="http://schemas.openxmlformats.org/officeDocument/2006/relationships/image" Target="../media/image116.png"/><Relationship Id="rId12" Type="http://schemas.openxmlformats.org/officeDocument/2006/relationships/image" Target="../media/image117.png"/><Relationship Id="rId13" Type="http://schemas.openxmlformats.org/officeDocument/2006/relationships/image" Target="../media/image118.png"/><Relationship Id="rId14" Type="http://schemas.openxmlformats.org/officeDocument/2006/relationships/image" Target="../media/image119.png"/><Relationship Id="rId15" Type="http://schemas.openxmlformats.org/officeDocument/2006/relationships/image" Target="../media/image120.png"/><Relationship Id="rId16" Type="http://schemas.openxmlformats.org/officeDocument/2006/relationships/image" Target="../media/image121.png"/><Relationship Id="rId17" Type="http://schemas.openxmlformats.org/officeDocument/2006/relationships/image" Target="../media/image101.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4.png"/><Relationship Id="rId3" Type="http://schemas.openxmlformats.org/officeDocument/2006/relationships/image" Target="../media/image9.png"/><Relationship Id="rId4" Type="http://schemas.openxmlformats.org/officeDocument/2006/relationships/image" Target="../media/image122.png"/><Relationship Id="rId5" Type="http://schemas.openxmlformats.org/officeDocument/2006/relationships/image" Target="../media/image123.png"/><Relationship Id="rId6" Type="http://schemas.openxmlformats.org/officeDocument/2006/relationships/image" Target="../media/image124.png"/><Relationship Id="rId7" Type="http://schemas.openxmlformats.org/officeDocument/2006/relationships/image" Target="../media/image125.png"/><Relationship Id="rId8" Type="http://schemas.openxmlformats.org/officeDocument/2006/relationships/image" Target="../media/image126.png"/><Relationship Id="rId9" Type="http://schemas.openxmlformats.org/officeDocument/2006/relationships/image" Target="../media/image127.png"/><Relationship Id="rId10" Type="http://schemas.openxmlformats.org/officeDocument/2006/relationships/image" Target="../media/image128.png"/><Relationship Id="rId11" Type="http://schemas.openxmlformats.org/officeDocument/2006/relationships/image" Target="../media/image101.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4.png"/><Relationship Id="rId3" Type="http://schemas.openxmlformats.org/officeDocument/2006/relationships/image" Target="../media/image9.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4.png"/><Relationship Id="rId3" Type="http://schemas.openxmlformats.org/officeDocument/2006/relationships/image" Target="../media/image9.png"/><Relationship Id="rId4" Type="http://schemas.openxmlformats.org/officeDocument/2006/relationships/image" Target="../media/image129.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4.png"/><Relationship Id="rId3" Type="http://schemas.openxmlformats.org/officeDocument/2006/relationships/image" Target="../media/image9.png"/><Relationship Id="rId4" Type="http://schemas.openxmlformats.org/officeDocument/2006/relationships/image" Target="../media/image129.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4.png"/><Relationship Id="rId3" Type="http://schemas.openxmlformats.org/officeDocument/2006/relationships/image" Target="../media/image9.png"/><Relationship Id="rId4" Type="http://schemas.openxmlformats.org/officeDocument/2006/relationships/image" Target="../media/image129.png"/><Relationship Id="rId5" Type="http://schemas.openxmlformats.org/officeDocument/2006/relationships/image" Target="../media/image130.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0.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74.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74.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31.png"/><Relationship Id="rId4" Type="http://schemas.openxmlformats.org/officeDocument/2006/relationships/image" Target="../media/image132.png"/><Relationship Id="rId5" Type="http://schemas.openxmlformats.org/officeDocument/2006/relationships/image" Target="../media/image133.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31.png"/><Relationship Id="rId4" Type="http://schemas.openxmlformats.org/officeDocument/2006/relationships/image" Target="../media/image132.png"/><Relationship Id="rId5" Type="http://schemas.openxmlformats.org/officeDocument/2006/relationships/image" Target="../media/image133.png"/><Relationship Id="rId6" Type="http://schemas.openxmlformats.org/officeDocument/2006/relationships/image" Target="../media/image134.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31.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31.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31.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31.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5.png"/><Relationship Id="rId3" Type="http://schemas.openxmlformats.org/officeDocument/2006/relationships/image" Target="../media/image9.png"/><Relationship Id="rId4" Type="http://schemas.openxmlformats.org/officeDocument/2006/relationships/image" Target="../media/image136.png"/><Relationship Id="rId5" Type="http://schemas.openxmlformats.org/officeDocument/2006/relationships/image" Target="../media/image137.png"/><Relationship Id="rId6" Type="http://schemas.openxmlformats.org/officeDocument/2006/relationships/image" Target="../media/image138.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5.png"/><Relationship Id="rId3" Type="http://schemas.openxmlformats.org/officeDocument/2006/relationships/image" Target="../media/image9.png"/><Relationship Id="rId4" Type="http://schemas.openxmlformats.org/officeDocument/2006/relationships/image" Target="../media/image139.png"/><Relationship Id="rId5" Type="http://schemas.openxmlformats.org/officeDocument/2006/relationships/image" Target="../media/image136.png"/><Relationship Id="rId6" Type="http://schemas.openxmlformats.org/officeDocument/2006/relationships/image" Target="../media/image140.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9.png"/><Relationship Id="rId6" Type="http://schemas.openxmlformats.org/officeDocument/2006/relationships/image" Target="../media/image10.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5.png"/><Relationship Id="rId3" Type="http://schemas.openxmlformats.org/officeDocument/2006/relationships/image" Target="../media/image9.png"/><Relationship Id="rId4" Type="http://schemas.openxmlformats.org/officeDocument/2006/relationships/image" Target="../media/image3.jpeg"/><Relationship Id="rId5" Type="http://schemas.openxmlformats.org/officeDocument/2006/relationships/image" Target="../media/image136.png"/><Relationship Id="rId6" Type="http://schemas.openxmlformats.org/officeDocument/2006/relationships/image" Target="../media/image141.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35.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42.png"/><Relationship Id="rId4" Type="http://schemas.openxmlformats.org/officeDocument/2006/relationships/image" Target="../media/image143.png"/><Relationship Id="rId5" Type="http://schemas.openxmlformats.org/officeDocument/2006/relationships/image" Target="../media/image144.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42.png"/><Relationship Id="rId4" Type="http://schemas.openxmlformats.org/officeDocument/2006/relationships/image" Target="../media/image143.png"/><Relationship Id="rId5" Type="http://schemas.openxmlformats.org/officeDocument/2006/relationships/image" Target="../media/image145.pn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2.png"/><Relationship Id="rId3" Type="http://schemas.openxmlformats.org/officeDocument/2006/relationships/image" Target="../media/image9.png"/><Relationship Id="rId4" Type="http://schemas.openxmlformats.org/officeDocument/2006/relationships/image" Target="../media/image143.png"/><Relationship Id="rId5" Type="http://schemas.openxmlformats.org/officeDocument/2006/relationships/image" Target="../media/image145.pn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42.png"/><Relationship Id="rId4" Type="http://schemas.openxmlformats.org/officeDocument/2006/relationships/image" Target="../media/image143.png"/><Relationship Id="rId5" Type="http://schemas.openxmlformats.org/officeDocument/2006/relationships/image" Target="../media/image146.pn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42.png"/><Relationship Id="rId4" Type="http://schemas.openxmlformats.org/officeDocument/2006/relationships/image" Target="../media/image143.png"/><Relationship Id="rId5" Type="http://schemas.openxmlformats.org/officeDocument/2006/relationships/image" Target="../media/image146.pn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42.pn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47.png"/><Relationship Id="rId4" Type="http://schemas.openxmlformats.org/officeDocument/2006/relationships/image" Target="../media/image148.png"/><Relationship Id="rId5" Type="http://schemas.openxmlformats.org/officeDocument/2006/relationships/image" Target="../media/image149.png"/></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0.png"/><Relationship Id="rId3" Type="http://schemas.openxmlformats.org/officeDocument/2006/relationships/image" Target="../media/image9.png"/><Relationship Id="rId4" Type="http://schemas.openxmlformats.org/officeDocument/2006/relationships/image" Target="../media/image147.png"/><Relationship Id="rId5" Type="http://schemas.openxmlformats.org/officeDocument/2006/relationships/image" Target="../media/image148.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21.png"/><Relationship Id="rId6" Type="http://schemas.openxmlformats.org/officeDocument/2006/relationships/image" Target="../media/image10.png"/></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0.png"/><Relationship Id="rId3" Type="http://schemas.openxmlformats.org/officeDocument/2006/relationships/image" Target="../media/image147.png"/><Relationship Id="rId4" Type="http://schemas.openxmlformats.org/officeDocument/2006/relationships/image" Target="../media/image9.png"/><Relationship Id="rId5" Type="http://schemas.openxmlformats.org/officeDocument/2006/relationships/image" Target="../media/image148.png"/></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1.png"/><Relationship Id="rId3" Type="http://schemas.openxmlformats.org/officeDocument/2006/relationships/image" Target="../media/image9.png"/><Relationship Id="rId4" Type="http://schemas.openxmlformats.org/officeDocument/2006/relationships/image" Target="../media/image147.png"/><Relationship Id="rId5" Type="http://schemas.openxmlformats.org/officeDocument/2006/relationships/image" Target="../media/image148.png"/></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1.png"/><Relationship Id="rId3" Type="http://schemas.openxmlformats.org/officeDocument/2006/relationships/image" Target="../media/image9.png"/><Relationship Id="rId4" Type="http://schemas.openxmlformats.org/officeDocument/2006/relationships/image" Target="../media/image147.png"/><Relationship Id="rId5" Type="http://schemas.openxmlformats.org/officeDocument/2006/relationships/image" Target="../media/image148.png"/></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2.png"/><Relationship Id="rId3" Type="http://schemas.openxmlformats.org/officeDocument/2006/relationships/image" Target="../media/image9.png"/><Relationship Id="rId4" Type="http://schemas.openxmlformats.org/officeDocument/2006/relationships/image" Target="../media/image147.png"/><Relationship Id="rId5" Type="http://schemas.openxmlformats.org/officeDocument/2006/relationships/image" Target="../media/image148.png"/></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7.png"/><Relationship Id="rId3" Type="http://schemas.openxmlformats.org/officeDocument/2006/relationships/image" Target="../media/image148.png"/><Relationship Id="rId4" Type="http://schemas.openxmlformats.org/officeDocument/2006/relationships/image" Target="../media/image9.png"/><Relationship Id="rId5" Type="http://schemas.openxmlformats.org/officeDocument/2006/relationships/image" Target="../media/image152.png"/></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3.png"/><Relationship Id="rId3" Type="http://schemas.openxmlformats.org/officeDocument/2006/relationships/image" Target="../media/image147.png"/><Relationship Id="rId4" Type="http://schemas.openxmlformats.org/officeDocument/2006/relationships/image" Target="../media/image148.png"/><Relationship Id="rId5" Type="http://schemas.openxmlformats.org/officeDocument/2006/relationships/image" Target="../media/image9.png"/></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4.png"/><Relationship Id="rId3" Type="http://schemas.openxmlformats.org/officeDocument/2006/relationships/image" Target="../media/image147.png"/><Relationship Id="rId4" Type="http://schemas.openxmlformats.org/officeDocument/2006/relationships/image" Target="../media/image148.png"/><Relationship Id="rId5" Type="http://schemas.openxmlformats.org/officeDocument/2006/relationships/image" Target="../media/image9.png"/></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7.png"/><Relationship Id="rId3" Type="http://schemas.openxmlformats.org/officeDocument/2006/relationships/image" Target="../media/image148.png"/><Relationship Id="rId4" Type="http://schemas.openxmlformats.org/officeDocument/2006/relationships/image" Target="../media/image9.png"/><Relationship Id="rId5" Type="http://schemas.openxmlformats.org/officeDocument/2006/relationships/image" Target="../media/image155.png"/></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7.png"/><Relationship Id="rId3" Type="http://schemas.openxmlformats.org/officeDocument/2006/relationships/image" Target="../media/image148.png"/><Relationship Id="rId4" Type="http://schemas.openxmlformats.org/officeDocument/2006/relationships/image" Target="../media/image9.png"/><Relationship Id="rId5" Type="http://schemas.openxmlformats.org/officeDocument/2006/relationships/image" Target="../media/image156.png"/></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6.png"/><Relationship Id="rId3" Type="http://schemas.openxmlformats.org/officeDocument/2006/relationships/image" Target="../media/image147.png"/><Relationship Id="rId4" Type="http://schemas.openxmlformats.org/officeDocument/2006/relationships/image" Target="../media/image148.png"/><Relationship Id="rId5" Type="http://schemas.openxmlformats.org/officeDocument/2006/relationships/image" Target="../media/image9.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22.png"/><Relationship Id="rId5" Type="http://schemas.openxmlformats.org/officeDocument/2006/relationships/image" Target="../media/image10.png"/></Relationships>

</file>

<file path=ppt/slides/_rels/slide6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7.png"/><Relationship Id="rId3" Type="http://schemas.openxmlformats.org/officeDocument/2006/relationships/image" Target="../media/image148.png"/><Relationship Id="rId4" Type="http://schemas.openxmlformats.org/officeDocument/2006/relationships/image" Target="../media/image9.png"/><Relationship Id="rId5" Type="http://schemas.openxmlformats.org/officeDocument/2006/relationships/image" Target="../media/image157.png"/></Relationships>

</file>

<file path=ppt/slides/_rels/slide6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7.png"/><Relationship Id="rId3" Type="http://schemas.openxmlformats.org/officeDocument/2006/relationships/image" Target="../media/image148.png"/><Relationship Id="rId4" Type="http://schemas.openxmlformats.org/officeDocument/2006/relationships/image" Target="../media/image158.png"/><Relationship Id="rId5" Type="http://schemas.openxmlformats.org/officeDocument/2006/relationships/image" Target="../media/image159.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png"/><Relationship Id="rId10" Type="http://schemas.openxmlformats.org/officeDocument/2006/relationships/image" Target="../media/image10.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 Id="rId11" Type="http://schemas.openxmlformats.org/officeDocument/2006/relationships/image" Target="../media/image36.png"/><Relationship Id="rId12" Type="http://schemas.openxmlformats.org/officeDocument/2006/relationships/image" Target="../media/image37.png"/><Relationship Id="rId13" Type="http://schemas.openxmlformats.org/officeDocument/2006/relationships/image" Target="../media/image38.png"/><Relationship Id="rId14" Type="http://schemas.openxmlformats.org/officeDocument/2006/relationships/image" Target="../media/image39.png"/><Relationship Id="rId15" Type="http://schemas.openxmlformats.org/officeDocument/2006/relationships/image" Target="../media/image10.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 name="Cap05slide01.png" descr="Cap05slide01"/>
          <p:cNvPicPr/>
          <p:nvPr/>
        </p:nvPicPr>
        <p:blipFill>
          <a:blip r:embed="rId2">
            <a:extLst/>
          </a:blip>
          <a:stretch>
            <a:fillRect/>
          </a:stretch>
        </p:blipFill>
        <p:spPr>
          <a:xfrm>
            <a:off x="1587" y="-30163"/>
            <a:ext cx="9142413" cy="6348413"/>
          </a:xfrm>
          <a:prstGeom prst="rect">
            <a:avLst/>
          </a:prstGeom>
          <a:ln w="12700">
            <a:miter lim="400000"/>
          </a:ln>
        </p:spPr>
      </p:pic>
      <p:sp>
        <p:nvSpPr>
          <p:cNvPr id="12" name="Shape 1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 of 61</a:t>
            </a:r>
          </a:p>
        </p:txBody>
      </p:sp>
      <p:sp>
        <p:nvSpPr>
          <p:cNvPr id="13" name="Shape 13"/>
          <p:cNvSpPr/>
          <p:nvPr/>
        </p:nvSpPr>
        <p:spPr>
          <a:xfrm>
            <a:off x="5008562" y="873125"/>
            <a:ext cx="3937001" cy="999193"/>
          </a:xfrm>
          <a:prstGeom prst="rect">
            <a:avLst/>
          </a:prstGeom>
          <a:solidFill>
            <a:srgbClr val="000000">
              <a:alpha val="39999"/>
            </a:srgbClr>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z="1600">
                <a:solidFill>
                  <a:srgbClr val="FFFFFF"/>
                </a:solidFill>
              </a:defRPr>
            </a:lvl1pPr>
          </a:lstStyle>
          <a:p>
            <a:pPr lvl="0">
              <a:defRPr b="0" sz="1800">
                <a:solidFill>
                  <a:srgbClr val="000000"/>
                </a:solidFill>
              </a:defRPr>
            </a:pPr>
            <a:r>
              <a:rPr b="1" sz="1600">
                <a:solidFill>
                  <a:srgbClr val="FFFFFF"/>
                </a:solidFill>
              </a:rPr>
              <a:t>Un grupo de amigos juegan fútbol en la isla de Ometepe en el lago de Nicaragua. Al fondo podemos ver los volcanes Concepción y Maderas. </a:t>
            </a:r>
          </a:p>
        </p:txBody>
      </p:sp>
      <p:sp>
        <p:nvSpPr>
          <p:cNvPr id="14" name="Shape 14"/>
          <p:cNvSpPr/>
          <p:nvPr/>
        </p:nvSpPr>
        <p:spPr>
          <a:xfrm>
            <a:off x="3219450" y="6337300"/>
            <a:ext cx="1335088" cy="487363"/>
          </a:xfrm>
          <a:prstGeom prst="rect">
            <a:avLst/>
          </a:prstGeom>
          <a:solidFill>
            <a:srgbClr val="FFFFFF"/>
          </a:solidFill>
          <a:ln>
            <a:solidFill>
              <a:srgbClr val="FFFFFF"/>
            </a:solidFill>
            <a:round/>
          </a:ln>
        </p:spPr>
        <p:txBody>
          <a:bodyPr lIns="0" tIns="0" rIns="0" bIns="0" anchor="ctr"/>
          <a:lstStyle/>
          <a:p>
            <a:pPr lvl="0"/>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2" name="vocabulario1-header.png" descr="vocabulario1-header"/>
          <p:cNvPicPr/>
          <p:nvPr/>
        </p:nvPicPr>
        <p:blipFill>
          <a:blip r:embed="rId2">
            <a:extLst/>
          </a:blip>
          <a:stretch>
            <a:fillRect/>
          </a:stretch>
        </p:blipFill>
        <p:spPr>
          <a:xfrm>
            <a:off x="0" y="0"/>
            <a:ext cx="9142413" cy="990600"/>
          </a:xfrm>
          <a:prstGeom prst="rect">
            <a:avLst/>
          </a:prstGeom>
          <a:ln w="12700">
            <a:miter lim="400000"/>
          </a:ln>
        </p:spPr>
      </p:pic>
      <p:sp>
        <p:nvSpPr>
          <p:cNvPr id="113" name="Shape 113"/>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10 of 61</a:t>
            </a:r>
          </a:p>
        </p:txBody>
      </p:sp>
      <p:pic>
        <p:nvPicPr>
          <p:cNvPr id="114"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115" name="cap03slide04.png" descr="cap03slide04"/>
          <p:cNvPicPr/>
          <p:nvPr/>
        </p:nvPicPr>
        <p:blipFill>
          <a:blip r:embed="rId4">
            <a:extLst/>
          </a:blip>
          <a:stretch>
            <a:fillRect/>
          </a:stretch>
        </p:blipFill>
        <p:spPr>
          <a:xfrm>
            <a:off x="2517775" y="1066800"/>
            <a:ext cx="4038600" cy="1600200"/>
          </a:xfrm>
          <a:prstGeom prst="rect">
            <a:avLst/>
          </a:prstGeom>
          <a:ln w="12700">
            <a:miter lim="400000"/>
          </a:ln>
        </p:spPr>
      </p:pic>
      <p:sp>
        <p:nvSpPr>
          <p:cNvPr id="116" name="Shape 116"/>
          <p:cNvSpPr/>
          <p:nvPr/>
        </p:nvSpPr>
        <p:spPr>
          <a:xfrm>
            <a:off x="1409700" y="2756217"/>
            <a:ext cx="6267450" cy="9804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buSzPct val="100000"/>
              <a:buChar char="•"/>
            </a:pPr>
            <a:r>
              <a:rPr sz="2000"/>
              <a:t>  When you want to express disappointment over an</a:t>
            </a:r>
            <a:endParaRPr sz="2000"/>
          </a:p>
          <a:p>
            <a:pPr lvl="0"/>
            <a:r>
              <a:rPr sz="2000"/>
              <a:t>   event or situation, you can say:</a:t>
            </a:r>
            <a:br>
              <a:rPr sz="2000"/>
            </a:br>
            <a:r>
              <a:rPr sz="2000"/>
              <a:t>       </a:t>
            </a:r>
            <a:r>
              <a:rPr sz="2000">
                <a:solidFill>
                  <a:srgbClr val="FF3300"/>
                </a:solidFill>
              </a:rPr>
              <a:t>________________________</a:t>
            </a:r>
            <a:r>
              <a:rPr sz="2000" u="sng">
                <a:solidFill>
                  <a:srgbClr val="FF0000"/>
                </a:solidFill>
                <a:latin typeface="MyriadPro-Regular"/>
                <a:ea typeface="MyriadPro-Regular"/>
                <a:cs typeface="MyriadPro-Regular"/>
                <a:sym typeface="MyriadPro-Regular"/>
              </a:rPr>
              <a:t> </a:t>
            </a:r>
          </a:p>
        </p:txBody>
      </p:sp>
      <p:sp>
        <p:nvSpPr>
          <p:cNvPr id="117" name="Shape 117"/>
          <p:cNvSpPr/>
          <p:nvPr/>
        </p:nvSpPr>
        <p:spPr>
          <a:xfrm>
            <a:off x="1817687" y="3227097"/>
            <a:ext cx="3389313" cy="6673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solidFill>
                  <a:srgbClr val="FF0000"/>
                </a:solidFill>
              </a:defRPr>
            </a:lvl1pPr>
          </a:lstStyle>
          <a:p>
            <a:pPr lvl="0">
              <a:defRPr b="0" sz="1800">
                <a:solidFill>
                  <a:srgbClr val="000000"/>
                </a:solidFill>
              </a:defRPr>
            </a:pPr>
            <a:r>
              <a:rPr b="1" sz="2000">
                <a:solidFill>
                  <a:srgbClr val="FF0000"/>
                </a:solidFill>
              </a:rPr>
              <a:t>¡Qué pena! Lo siento mucho. </a:t>
            </a:r>
          </a:p>
        </p:txBody>
      </p:sp>
      <p:sp>
        <p:nvSpPr>
          <p:cNvPr id="118" name="Shape 118"/>
          <p:cNvSpPr/>
          <p:nvPr/>
        </p:nvSpPr>
        <p:spPr>
          <a:xfrm>
            <a:off x="1425575" y="4051009"/>
            <a:ext cx="6267450" cy="9594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buSzPct val="100000"/>
              <a:buChar char="•"/>
            </a:pPr>
            <a:r>
              <a:rPr sz="2000"/>
              <a:t>  When you want to find out what a friend thinks  </a:t>
            </a:r>
            <a:br>
              <a:rPr sz="2000"/>
            </a:br>
            <a:r>
              <a:rPr sz="2000"/>
              <a:t>   about something, you can ask:</a:t>
            </a:r>
            <a:br>
              <a:rPr sz="2000"/>
            </a:br>
            <a:r>
              <a:rPr sz="2000"/>
              <a:t>     </a:t>
            </a:r>
            <a:r>
              <a:rPr sz="2000">
                <a:solidFill>
                  <a:srgbClr val="FF3300"/>
                </a:solidFill>
              </a:rPr>
              <a:t>____________</a:t>
            </a:r>
          </a:p>
        </p:txBody>
      </p:sp>
      <p:sp>
        <p:nvSpPr>
          <p:cNvPr id="119" name="Shape 119"/>
          <p:cNvSpPr/>
          <p:nvPr/>
        </p:nvSpPr>
        <p:spPr>
          <a:xfrm>
            <a:off x="1728787" y="4657434"/>
            <a:ext cx="2141538"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solidFill>
                  <a:srgbClr val="FF0000"/>
                </a:solidFill>
              </a:defRPr>
            </a:lvl1pPr>
          </a:lstStyle>
          <a:p>
            <a:pPr lvl="0">
              <a:defRPr b="0" sz="1800">
                <a:solidFill>
                  <a:srgbClr val="000000"/>
                </a:solidFill>
              </a:defRPr>
            </a:pPr>
            <a:r>
              <a:rPr b="1" sz="2000">
                <a:solidFill>
                  <a:srgbClr val="FF0000"/>
                </a:solidFill>
              </a:rPr>
              <a:t>¿Qué piensas? </a:t>
            </a:r>
          </a:p>
        </p:txBody>
      </p:sp>
      <p:sp>
        <p:nvSpPr>
          <p:cNvPr id="120" name="Shape 120"/>
          <p:cNvSpPr/>
          <p:nvPr/>
        </p:nvSpPr>
        <p:spPr>
          <a:xfrm>
            <a:off x="1655762" y="5098759"/>
            <a:ext cx="3527426" cy="6673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 ¿Qué piensas del equipo?</a:t>
            </a:r>
          </a:p>
        </p:txBody>
      </p:sp>
      <p:sp>
        <p:nvSpPr>
          <p:cNvPr id="121" name="Shape 121"/>
          <p:cNvSpPr/>
          <p:nvPr/>
        </p:nvSpPr>
        <p:spPr>
          <a:xfrm>
            <a:off x="1641475" y="5603584"/>
            <a:ext cx="4772025" cy="6673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 Pienso que es fantástico. Siempre gana.</a:t>
            </a:r>
          </a:p>
        </p:txBody>
      </p:sp>
      <p:pic>
        <p:nvPicPr>
          <p:cNvPr id="122" name="quickpass_vocab_5.png" descr="C:\Users\Britta\Desktop\quicklpass\quickpass_vocab_5.png"/>
          <p:cNvPicPr/>
          <p:nvPr/>
        </p:nvPicPr>
        <p:blipFill>
          <a:blip r:embed="rId5">
            <a:extLst/>
          </a:blip>
          <a:stretch>
            <a:fillRect/>
          </a:stretch>
        </p:blipFill>
        <p:spPr>
          <a:xfrm>
            <a:off x="7283450" y="271462"/>
            <a:ext cx="1627188" cy="841376"/>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23" grpId="1" fill="hold">
                                  <p:stCondLst>
                                    <p:cond delay="0"/>
                                  </p:stCondLst>
                                  <p:iterate type="el" backwards="0">
                                    <p:tmAbs val="0"/>
                                  </p:iterate>
                                  <p:childTnLst>
                                    <p:set>
                                      <p:cBhvr>
                                        <p:cTn id="6" fill="hold"/>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32" presetID="23" grpId="2" fill="hold">
                                  <p:stCondLst>
                                    <p:cond delay="0"/>
                                  </p:stCondLst>
                                  <p:iterate type="el" backwards="0">
                                    <p:tmAbs val="0"/>
                                  </p:iterate>
                                  <p:childTnLst>
                                    <p:set>
                                      <p:cBhvr>
                                        <p:cTn id="12" fill="hold"/>
                                        <p:tgtEl>
                                          <p:spTgt spid="119"/>
                                        </p:tgtEl>
                                        <p:attrNameLst>
                                          <p:attrName>style.visibility</p:attrName>
                                        </p:attrNameLst>
                                      </p:cBhvr>
                                      <p:to>
                                        <p:strVal val="visible"/>
                                      </p:to>
                                    </p:set>
                                    <p:anim calcmode="lin" valueType="num">
                                      <p:cBhvr>
                                        <p:cTn id="13" dur="500" fill="hold"/>
                                        <p:tgtEl>
                                          <p:spTgt spid="119"/>
                                        </p:tgtEl>
                                        <p:attrNameLst>
                                          <p:attrName>ppt_w</p:attrName>
                                        </p:attrNameLst>
                                      </p:cBhvr>
                                      <p:tavLst>
                                        <p:tav tm="0">
                                          <p:val>
                                            <p:fltVal val="0"/>
                                          </p:val>
                                        </p:tav>
                                        <p:tav tm="100000">
                                          <p:val>
                                            <p:strVal val="#ppt_w"/>
                                          </p:val>
                                        </p:tav>
                                      </p:tavLst>
                                    </p:anim>
                                    <p:anim calcmode="lin" valueType="num">
                                      <p:cBhvr>
                                        <p:cTn id="14" dur="500" fill="hold"/>
                                        <p:tgtEl>
                                          <p:spTgt spid="11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8" presetID="22" grpId="3" fill="hold">
                                  <p:stCondLst>
                                    <p:cond delay="0"/>
                                  </p:stCondLst>
                                  <p:iterate type="el" backwards="0">
                                    <p:tmAbs val="0"/>
                                  </p:iterate>
                                  <p:childTnLst>
                                    <p:set>
                                      <p:cBhvr>
                                        <p:cTn id="18" fill="hold"/>
                                        <p:tgtEl>
                                          <p:spTgt spid="120"/>
                                        </p:tgtEl>
                                        <p:attrNameLst>
                                          <p:attrName>style.visibility</p:attrName>
                                        </p:attrNameLst>
                                      </p:cBhvr>
                                      <p:to>
                                        <p:strVal val="visible"/>
                                      </p:to>
                                    </p:set>
                                    <p:animEffect filter="wipe(left)" transition="in">
                                      <p:cBhvr>
                                        <p:cTn id="19" dur="500"/>
                                        <p:tgtEl>
                                          <p:spTgt spid="120"/>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8" presetID="22" grpId="4" fill="hold">
                                  <p:stCondLst>
                                    <p:cond delay="0"/>
                                  </p:stCondLst>
                                  <p:iterate type="el" backwards="0">
                                    <p:tmAbs val="0"/>
                                  </p:iterate>
                                  <p:childTnLst>
                                    <p:set>
                                      <p:cBhvr>
                                        <p:cTn id="23" fill="hold"/>
                                        <p:tgtEl>
                                          <p:spTgt spid="121"/>
                                        </p:tgtEl>
                                        <p:attrNameLst>
                                          <p:attrName>style.visibility</p:attrName>
                                        </p:attrNameLst>
                                      </p:cBhvr>
                                      <p:to>
                                        <p:strVal val="visible"/>
                                      </p:to>
                                    </p:set>
                                    <p:animEffect filter="wipe(left)" transition="in">
                                      <p:cBhvr>
                                        <p:cTn id="24" dur="500"/>
                                        <p:tgtEl>
                                          <p:spTgt spid="121"/>
                                        </p:tgtEl>
                                      </p:cBhvr>
                                    </p:animEffec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0" grpId="5" fill="hold">
                                  <p:stCondLst>
                                    <p:cond delay="0"/>
                                  </p:stCondLst>
                                  <p:iterate type="el" backwards="0">
                                    <p:tmAbs val="0"/>
                                  </p:iterate>
                                  <p:childTnLst>
                                    <p:set>
                                      <p:cBhvr>
                                        <p:cTn id="28" fill="hold"/>
                                        <p:tgtEl>
                                          <p:spTgt spid="114"/>
                                        </p:tgtEl>
                                        <p:attrNameLst>
                                          <p:attrName>style.visibility</p:attrName>
                                        </p:attrNameLst>
                                      </p:cBhvr>
                                      <p:to>
                                        <p:strVal val="visible"/>
                                      </p:to>
                                    </p:set>
                                    <p:animEffect filter="fade" transition="in">
                                      <p:cBhvr>
                                        <p:cTn id="29" dur="500"/>
                                        <p:tgtEl>
                                          <p:spTgt spid="1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7" grpId="1"/>
      <p:bldP build="whole" bldLvl="1" animBg="1" rev="0" advAuto="0" spid="120" grpId="3"/>
      <p:bldP build="whole" bldLvl="1" animBg="1" rev="0" advAuto="0" spid="119" grpId="2"/>
      <p:bldP build="whole" bldLvl="1" animBg="1" rev="0" advAuto="0" spid="121" grpId="4"/>
      <p:bldP build="whole" bldLvl="1" animBg="1" rev="0" advAuto="0" spid="114" grpId="5"/>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11 of 61</a:t>
            </a:r>
          </a:p>
        </p:txBody>
      </p:sp>
      <p:pic>
        <p:nvPicPr>
          <p:cNvPr id="125"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126" name="vocabulario1-header.png" descr="vocabulario1-header"/>
          <p:cNvPicPr/>
          <p:nvPr/>
        </p:nvPicPr>
        <p:blipFill>
          <a:blip r:embed="rId3">
            <a:extLst/>
          </a:blip>
          <a:stretch>
            <a:fillRect/>
          </a:stretch>
        </p:blipFill>
        <p:spPr>
          <a:xfrm>
            <a:off x="0" y="0"/>
            <a:ext cx="9142413" cy="9906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5"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12 of 61</a:t>
            </a:r>
          </a:p>
        </p:txBody>
      </p:sp>
      <p:pic>
        <p:nvPicPr>
          <p:cNvPr id="129"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130" name="vocabulario1-header.png" descr="vocabulario1-header"/>
          <p:cNvPicPr/>
          <p:nvPr/>
        </p:nvPicPr>
        <p:blipFill>
          <a:blip r:embed="rId3">
            <a:extLst/>
          </a:blip>
          <a:stretch>
            <a:fillRect/>
          </a:stretch>
        </p:blipFill>
        <p:spPr>
          <a:xfrm>
            <a:off x="0" y="0"/>
            <a:ext cx="9142413" cy="9906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9"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2" name="Cap05slide13.png" descr="Cap05slide13"/>
          <p:cNvPicPr/>
          <p:nvPr/>
        </p:nvPicPr>
        <p:blipFill>
          <a:blip r:embed="rId2">
            <a:extLst/>
          </a:blip>
          <a:stretch>
            <a:fillRect/>
          </a:stretch>
        </p:blipFill>
        <p:spPr>
          <a:xfrm>
            <a:off x="762000" y="1470025"/>
            <a:ext cx="6805613" cy="3517900"/>
          </a:xfrm>
          <a:prstGeom prst="rect">
            <a:avLst/>
          </a:prstGeom>
          <a:ln w="12700">
            <a:miter lim="400000"/>
          </a:ln>
        </p:spPr>
      </p:pic>
      <p:sp>
        <p:nvSpPr>
          <p:cNvPr id="133" name="Shape 133"/>
          <p:cNvSpPr/>
          <p:nvPr/>
        </p:nvSpPr>
        <p:spPr>
          <a:xfrm>
            <a:off x="1978025" y="2819400"/>
            <a:ext cx="301625" cy="77788"/>
          </a:xfrm>
          <a:prstGeom prst="line">
            <a:avLst/>
          </a:prstGeom>
          <a:ln w="15875">
            <a:solidFill/>
            <a:round/>
          </a:ln>
        </p:spPr>
        <p:txBody>
          <a:bodyPr lIns="0" tIns="0" rIns="0" bIns="0"/>
          <a:lstStyle/>
          <a:p>
            <a:pPr lvl="0" defTabSz="457200">
              <a:defRPr sz="1200">
                <a:latin typeface="+mj-lt"/>
                <a:ea typeface="+mj-ea"/>
                <a:cs typeface="+mj-cs"/>
                <a:sym typeface="Helvetica"/>
              </a:defRPr>
            </a:pPr>
          </a:p>
        </p:txBody>
      </p:sp>
      <p:sp>
        <p:nvSpPr>
          <p:cNvPr id="134" name="Shape 134"/>
          <p:cNvSpPr/>
          <p:nvPr/>
        </p:nvSpPr>
        <p:spPr>
          <a:xfrm flipH="1">
            <a:off x="4362450" y="3565525"/>
            <a:ext cx="817563" cy="620713"/>
          </a:xfrm>
          <a:prstGeom prst="line">
            <a:avLst/>
          </a:prstGeom>
          <a:ln w="15875">
            <a:solidFill/>
            <a:round/>
          </a:ln>
        </p:spPr>
        <p:txBody>
          <a:bodyPr lIns="0" tIns="0" rIns="0" bIns="0"/>
          <a:lstStyle/>
          <a:p>
            <a:pPr lvl="0" defTabSz="457200">
              <a:defRPr sz="1200">
                <a:latin typeface="+mj-lt"/>
                <a:ea typeface="+mj-ea"/>
                <a:cs typeface="+mj-cs"/>
                <a:sym typeface="Helvetica"/>
              </a:defRPr>
            </a:pPr>
          </a:p>
        </p:txBody>
      </p:sp>
      <p:sp>
        <p:nvSpPr>
          <p:cNvPr id="135" name="Shape 135"/>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13 of 61</a:t>
            </a:r>
          </a:p>
        </p:txBody>
      </p:sp>
      <p:pic>
        <p:nvPicPr>
          <p:cNvPr id="136" name="vocabulario2-header.png" descr="vocabulario2-header"/>
          <p:cNvPicPr/>
          <p:nvPr/>
        </p:nvPicPr>
        <p:blipFill>
          <a:blip r:embed="rId3">
            <a:extLst/>
          </a:blip>
          <a:stretch>
            <a:fillRect/>
          </a:stretch>
        </p:blipFill>
        <p:spPr>
          <a:xfrm>
            <a:off x="0" y="0"/>
            <a:ext cx="9142413" cy="990600"/>
          </a:xfrm>
          <a:prstGeom prst="rect">
            <a:avLst/>
          </a:prstGeom>
          <a:ln w="12700">
            <a:miter lim="400000"/>
          </a:ln>
        </p:spPr>
      </p:pic>
      <p:pic>
        <p:nvPicPr>
          <p:cNvPr id="137"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pic>
        <p:nvPicPr>
          <p:cNvPr id="138" name="slide 13 title1a.png" descr="slide 13 title1a"/>
          <p:cNvPicPr/>
          <p:nvPr/>
        </p:nvPicPr>
        <p:blipFill>
          <a:blip r:embed="rId5">
            <a:extLst/>
          </a:blip>
          <a:stretch>
            <a:fillRect/>
          </a:stretch>
        </p:blipFill>
        <p:spPr>
          <a:xfrm>
            <a:off x="219075" y="1016000"/>
            <a:ext cx="1689100" cy="381000"/>
          </a:xfrm>
          <a:prstGeom prst="rect">
            <a:avLst/>
          </a:prstGeom>
          <a:ln w="12700">
            <a:miter lim="400000"/>
          </a:ln>
        </p:spPr>
      </p:pic>
      <p:pic>
        <p:nvPicPr>
          <p:cNvPr id="139" name="slide 13 text1b.png" descr="slide 13 text1b"/>
          <p:cNvPicPr/>
          <p:nvPr/>
        </p:nvPicPr>
        <p:blipFill>
          <a:blip r:embed="rId6">
            <a:extLst/>
          </a:blip>
          <a:stretch>
            <a:fillRect/>
          </a:stretch>
        </p:blipFill>
        <p:spPr>
          <a:xfrm>
            <a:off x="5087937" y="4478337"/>
            <a:ext cx="2006601" cy="254001"/>
          </a:xfrm>
          <a:prstGeom prst="rect">
            <a:avLst/>
          </a:prstGeom>
          <a:ln w="12700">
            <a:miter lim="400000"/>
          </a:ln>
        </p:spPr>
      </p:pic>
      <p:pic>
        <p:nvPicPr>
          <p:cNvPr id="140" name="slide 13 text2b.png" descr="slide 13 text2b"/>
          <p:cNvPicPr/>
          <p:nvPr/>
        </p:nvPicPr>
        <p:blipFill>
          <a:blip r:embed="rId7">
            <a:extLst/>
          </a:blip>
          <a:stretch>
            <a:fillRect/>
          </a:stretch>
        </p:blipFill>
        <p:spPr>
          <a:xfrm>
            <a:off x="4040187" y="1616075"/>
            <a:ext cx="1028701" cy="254000"/>
          </a:xfrm>
          <a:prstGeom prst="rect">
            <a:avLst/>
          </a:prstGeom>
          <a:ln w="12700">
            <a:miter lim="400000"/>
          </a:ln>
        </p:spPr>
      </p:pic>
      <p:pic>
        <p:nvPicPr>
          <p:cNvPr id="141" name="slide 13 text3b.png" descr="slide 13 text3b"/>
          <p:cNvPicPr/>
          <p:nvPr/>
        </p:nvPicPr>
        <p:blipFill>
          <a:blip r:embed="rId8">
            <a:extLst/>
          </a:blip>
          <a:stretch>
            <a:fillRect/>
          </a:stretch>
        </p:blipFill>
        <p:spPr>
          <a:xfrm>
            <a:off x="2546350" y="1724025"/>
            <a:ext cx="1346200" cy="254000"/>
          </a:xfrm>
          <a:prstGeom prst="rect">
            <a:avLst/>
          </a:prstGeom>
          <a:ln w="12700">
            <a:miter lim="400000"/>
          </a:ln>
        </p:spPr>
      </p:pic>
      <p:pic>
        <p:nvPicPr>
          <p:cNvPr id="142" name="slide 13 text4b.png" descr="slide 13 text4b"/>
          <p:cNvPicPr/>
          <p:nvPr/>
        </p:nvPicPr>
        <p:blipFill>
          <a:blip r:embed="rId9">
            <a:extLst/>
          </a:blip>
          <a:stretch>
            <a:fillRect/>
          </a:stretch>
        </p:blipFill>
        <p:spPr>
          <a:xfrm>
            <a:off x="5208587" y="1751012"/>
            <a:ext cx="2133601" cy="254001"/>
          </a:xfrm>
          <a:prstGeom prst="rect">
            <a:avLst/>
          </a:prstGeom>
          <a:ln w="12700">
            <a:miter lim="400000"/>
          </a:ln>
        </p:spPr>
      </p:pic>
      <p:pic>
        <p:nvPicPr>
          <p:cNvPr id="143" name="slide 13 text5b.png" descr="slide 13 text5b"/>
          <p:cNvPicPr/>
          <p:nvPr/>
        </p:nvPicPr>
        <p:blipFill>
          <a:blip r:embed="rId10">
            <a:extLst/>
          </a:blip>
          <a:stretch>
            <a:fillRect/>
          </a:stretch>
        </p:blipFill>
        <p:spPr>
          <a:xfrm>
            <a:off x="1573212" y="3559175"/>
            <a:ext cx="2197101" cy="254000"/>
          </a:xfrm>
          <a:prstGeom prst="rect">
            <a:avLst/>
          </a:prstGeom>
          <a:ln w="12700">
            <a:miter lim="400000"/>
          </a:ln>
        </p:spPr>
      </p:pic>
      <p:pic>
        <p:nvPicPr>
          <p:cNvPr id="144" name="slide 13 text6b.png" descr="slide 13 text6b"/>
          <p:cNvPicPr/>
          <p:nvPr/>
        </p:nvPicPr>
        <p:blipFill>
          <a:blip r:embed="rId11">
            <a:extLst/>
          </a:blip>
          <a:stretch>
            <a:fillRect/>
          </a:stretch>
        </p:blipFill>
        <p:spPr>
          <a:xfrm>
            <a:off x="860425" y="1778000"/>
            <a:ext cx="1295400" cy="254000"/>
          </a:xfrm>
          <a:prstGeom prst="rect">
            <a:avLst/>
          </a:prstGeom>
          <a:ln w="12700">
            <a:miter lim="400000"/>
          </a:ln>
        </p:spPr>
      </p:pic>
      <p:pic>
        <p:nvPicPr>
          <p:cNvPr id="145" name="slide 13 text7b.png" descr="slide 13 text7b"/>
          <p:cNvPicPr/>
          <p:nvPr/>
        </p:nvPicPr>
        <p:blipFill>
          <a:blip r:embed="rId12">
            <a:extLst/>
          </a:blip>
          <a:stretch>
            <a:fillRect/>
          </a:stretch>
        </p:blipFill>
        <p:spPr>
          <a:xfrm>
            <a:off x="6673850" y="2427287"/>
            <a:ext cx="838200" cy="254001"/>
          </a:xfrm>
          <a:prstGeom prst="rect">
            <a:avLst/>
          </a:prstGeom>
          <a:ln w="12700">
            <a:miter lim="400000"/>
          </a:ln>
        </p:spPr>
      </p:pic>
      <p:pic>
        <p:nvPicPr>
          <p:cNvPr id="146" name="slide 13 text8b.png" descr="slide 13 text8b"/>
          <p:cNvPicPr/>
          <p:nvPr/>
        </p:nvPicPr>
        <p:blipFill>
          <a:blip r:embed="rId13">
            <a:extLst/>
          </a:blip>
          <a:stretch>
            <a:fillRect/>
          </a:stretch>
        </p:blipFill>
        <p:spPr>
          <a:xfrm>
            <a:off x="2122487" y="2181225"/>
            <a:ext cx="863601" cy="254000"/>
          </a:xfrm>
          <a:prstGeom prst="rect">
            <a:avLst/>
          </a:prstGeom>
          <a:ln w="12700">
            <a:miter lim="400000"/>
          </a:ln>
        </p:spPr>
      </p:pic>
      <p:pic>
        <p:nvPicPr>
          <p:cNvPr id="147" name="slide 13 text9b.png" descr="slide 13 text9b"/>
          <p:cNvPicPr/>
          <p:nvPr/>
        </p:nvPicPr>
        <p:blipFill>
          <a:blip r:embed="rId14">
            <a:extLst/>
          </a:blip>
          <a:stretch>
            <a:fillRect/>
          </a:stretch>
        </p:blipFill>
        <p:spPr>
          <a:xfrm>
            <a:off x="1079500" y="2663825"/>
            <a:ext cx="901700" cy="254000"/>
          </a:xfrm>
          <a:prstGeom prst="rect">
            <a:avLst/>
          </a:prstGeom>
          <a:ln w="12700">
            <a:miter lim="400000"/>
          </a:ln>
        </p:spPr>
      </p:pic>
      <p:pic>
        <p:nvPicPr>
          <p:cNvPr id="148" name="slide 13 text10b.png" descr="slide 13 text10b"/>
          <p:cNvPicPr/>
          <p:nvPr/>
        </p:nvPicPr>
        <p:blipFill>
          <a:blip r:embed="rId15">
            <a:extLst/>
          </a:blip>
          <a:stretch>
            <a:fillRect/>
          </a:stretch>
        </p:blipFill>
        <p:spPr>
          <a:xfrm>
            <a:off x="4667250" y="3330575"/>
            <a:ext cx="1104900" cy="254000"/>
          </a:xfrm>
          <a:prstGeom prst="rect">
            <a:avLst/>
          </a:prstGeom>
          <a:ln w="12700">
            <a:miter lim="400000"/>
          </a:ln>
        </p:spPr>
      </p:pic>
      <p:sp>
        <p:nvSpPr>
          <p:cNvPr id="149" name="Shape 149"/>
          <p:cNvSpPr/>
          <p:nvPr/>
        </p:nvSpPr>
        <p:spPr>
          <a:xfrm>
            <a:off x="3213100" y="5062247"/>
            <a:ext cx="31400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La pícher lanza la pelota. </a:t>
            </a:r>
          </a:p>
        </p:txBody>
      </p:sp>
      <p:sp>
        <p:nvSpPr>
          <p:cNvPr id="150" name="Shape 150"/>
          <p:cNvSpPr/>
          <p:nvPr/>
        </p:nvSpPr>
        <p:spPr>
          <a:xfrm>
            <a:off x="3195637" y="5519447"/>
            <a:ext cx="2844801"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La bateadora batea.</a:t>
            </a:r>
          </a:p>
        </p:txBody>
      </p:sp>
      <p:sp>
        <p:nvSpPr>
          <p:cNvPr id="151" name="Shape 151"/>
          <p:cNvSpPr/>
          <p:nvPr/>
        </p:nvSpPr>
        <p:spPr>
          <a:xfrm>
            <a:off x="4683125" y="1882774"/>
            <a:ext cx="138113" cy="92077"/>
          </a:xfrm>
          <a:prstGeom prst="line">
            <a:avLst/>
          </a:prstGeom>
          <a:ln w="15875">
            <a:solidFill>
              <a:srgbClr val="FFFFFF"/>
            </a:solidFill>
            <a:round/>
          </a:ln>
        </p:spPr>
        <p:txBody>
          <a:bodyPr lIns="0" tIns="0" rIns="0" bIns="0"/>
          <a:lstStyle/>
          <a:p>
            <a:pPr lvl="0" defTabSz="457200">
              <a:defRPr sz="1200">
                <a:latin typeface="+mj-lt"/>
                <a:ea typeface="+mj-ea"/>
                <a:cs typeface="+mj-cs"/>
                <a:sym typeface="Helvetica"/>
              </a:defRPr>
            </a:pP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44"/>
                                        </p:tgtEl>
                                        <p:attrNameLst>
                                          <p:attrName>style.visibility</p:attrName>
                                        </p:attrNameLst>
                                      </p:cBhvr>
                                      <p:to>
                                        <p:strVal val="visible"/>
                                      </p:to>
                                    </p:set>
                                    <p:animEffect filter="fade" transition="in">
                                      <p:cBhvr>
                                        <p:cTn id="7" dur="50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141"/>
                                        </p:tgtEl>
                                        <p:attrNameLst>
                                          <p:attrName>style.visibility</p:attrName>
                                        </p:attrNameLst>
                                      </p:cBhvr>
                                      <p:to>
                                        <p:strVal val="visible"/>
                                      </p:to>
                                    </p:set>
                                    <p:animEffect filter="fade" transition="in">
                                      <p:cBhvr>
                                        <p:cTn id="12" dur="1000"/>
                                        <p:tgtEl>
                                          <p:spTgt spid="141"/>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140"/>
                                        </p:tgtEl>
                                        <p:attrNameLst>
                                          <p:attrName>style.visibility</p:attrName>
                                        </p:attrNameLst>
                                      </p:cBhvr>
                                      <p:to>
                                        <p:strVal val="visible"/>
                                      </p:to>
                                    </p:set>
                                    <p:animEffect filter="fade" transition="in">
                                      <p:cBhvr>
                                        <p:cTn id="17" dur="500"/>
                                        <p:tgtEl>
                                          <p:spTgt spid="140"/>
                                        </p:tgtEl>
                                      </p:cBhvr>
                                    </p:animEffect>
                                  </p:childTnLst>
                                </p:cTn>
                              </p:par>
                            </p:childTnLst>
                          </p:cTn>
                        </p:par>
                        <p:par>
                          <p:cTn id="18" fill="hold">
                            <p:stCondLst>
                              <p:cond delay="500"/>
                            </p:stCondLst>
                            <p:childTnLst>
                              <p:par>
                                <p:cTn id="19" nodeType="afterEffect" presetClass="entr" presetSubtype="8" presetID="22" grpId="4" fill="hold">
                                  <p:stCondLst>
                                    <p:cond delay="0"/>
                                  </p:stCondLst>
                                  <p:iterate type="el" backwards="0">
                                    <p:tmAbs val="0"/>
                                  </p:iterate>
                                  <p:childTnLst>
                                    <p:set>
                                      <p:cBhvr>
                                        <p:cTn id="20" fill="hold"/>
                                        <p:tgtEl>
                                          <p:spTgt spid="151"/>
                                        </p:tgtEl>
                                        <p:attrNameLst>
                                          <p:attrName>style.visibility</p:attrName>
                                        </p:attrNameLst>
                                      </p:cBhvr>
                                      <p:to>
                                        <p:strVal val="visible"/>
                                      </p:to>
                                    </p:set>
                                    <p:animEffect filter="wipe(left)" transition="in">
                                      <p:cBhvr>
                                        <p:cTn id="21" dur="500"/>
                                        <p:tgtEl>
                                          <p:spTgt spid="151"/>
                                        </p:tgtEl>
                                      </p:cBhvr>
                                    </p:animEffect>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0" presetID="10" grpId="5" fill="hold">
                                  <p:stCondLst>
                                    <p:cond delay="0"/>
                                  </p:stCondLst>
                                  <p:iterate type="el" backwards="0">
                                    <p:tmAbs val="0"/>
                                  </p:iterate>
                                  <p:childTnLst>
                                    <p:set>
                                      <p:cBhvr>
                                        <p:cTn id="25" fill="hold"/>
                                        <p:tgtEl>
                                          <p:spTgt spid="142"/>
                                        </p:tgtEl>
                                        <p:attrNameLst>
                                          <p:attrName>style.visibility</p:attrName>
                                        </p:attrNameLst>
                                      </p:cBhvr>
                                      <p:to>
                                        <p:strVal val="visible"/>
                                      </p:to>
                                    </p:set>
                                    <p:animEffect filter="fade" transition="in">
                                      <p:cBhvr>
                                        <p:cTn id="26" dur="500"/>
                                        <p:tgtEl>
                                          <p:spTgt spid="142"/>
                                        </p:tgtEl>
                                      </p:cBhvr>
                                    </p:animEffect>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0" presetID="10" grpId="6" fill="hold">
                                  <p:stCondLst>
                                    <p:cond delay="0"/>
                                  </p:stCondLst>
                                  <p:iterate type="el" backwards="0">
                                    <p:tmAbs val="0"/>
                                  </p:iterate>
                                  <p:childTnLst>
                                    <p:set>
                                      <p:cBhvr>
                                        <p:cTn id="30" fill="hold"/>
                                        <p:tgtEl>
                                          <p:spTgt spid="145"/>
                                        </p:tgtEl>
                                        <p:attrNameLst>
                                          <p:attrName>style.visibility</p:attrName>
                                        </p:attrNameLst>
                                      </p:cBhvr>
                                      <p:to>
                                        <p:strVal val="visible"/>
                                      </p:to>
                                    </p:set>
                                    <p:animEffect filter="fade" transition="in">
                                      <p:cBhvr>
                                        <p:cTn id="31" dur="500"/>
                                        <p:tgtEl>
                                          <p:spTgt spid="145"/>
                                        </p:tgtEl>
                                      </p:cBhvr>
                                    </p:animEffec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0" presetID="10" grpId="7" fill="hold">
                                  <p:stCondLst>
                                    <p:cond delay="0"/>
                                  </p:stCondLst>
                                  <p:iterate type="el" backwards="0">
                                    <p:tmAbs val="0"/>
                                  </p:iterate>
                                  <p:childTnLst>
                                    <p:set>
                                      <p:cBhvr>
                                        <p:cTn id="35" fill="hold"/>
                                        <p:tgtEl>
                                          <p:spTgt spid="147"/>
                                        </p:tgtEl>
                                        <p:attrNameLst>
                                          <p:attrName>style.visibility</p:attrName>
                                        </p:attrNameLst>
                                      </p:cBhvr>
                                      <p:to>
                                        <p:strVal val="visible"/>
                                      </p:to>
                                    </p:set>
                                    <p:animEffect filter="fade" transition="in">
                                      <p:cBhvr>
                                        <p:cTn id="36" dur="500"/>
                                        <p:tgtEl>
                                          <p:spTgt spid="147"/>
                                        </p:tgtEl>
                                      </p:cBhvr>
                                    </p:animEffect>
                                  </p:childTnLst>
                                </p:cTn>
                              </p:par>
                            </p:childTnLst>
                          </p:cTn>
                        </p:par>
                        <p:par>
                          <p:cTn id="37" fill="hold">
                            <p:stCondLst>
                              <p:cond delay="500"/>
                            </p:stCondLst>
                            <p:childTnLst>
                              <p:par>
                                <p:cTn id="38" nodeType="afterEffect" presetClass="entr" presetSubtype="8" presetID="22" grpId="8" fill="hold">
                                  <p:stCondLst>
                                    <p:cond delay="0"/>
                                  </p:stCondLst>
                                  <p:iterate type="el" backwards="0">
                                    <p:tmAbs val="0"/>
                                  </p:iterate>
                                  <p:childTnLst>
                                    <p:set>
                                      <p:cBhvr>
                                        <p:cTn id="39" fill="hold"/>
                                        <p:tgtEl>
                                          <p:spTgt spid="133"/>
                                        </p:tgtEl>
                                        <p:attrNameLst>
                                          <p:attrName>style.visibility</p:attrName>
                                        </p:attrNameLst>
                                      </p:cBhvr>
                                      <p:to>
                                        <p:strVal val="visible"/>
                                      </p:to>
                                    </p:set>
                                    <p:animEffect filter="wipe(left)" transition="in">
                                      <p:cBhvr>
                                        <p:cTn id="40" dur="500"/>
                                        <p:tgtEl>
                                          <p:spTgt spid="133"/>
                                        </p:tgtEl>
                                      </p:cBhvr>
                                    </p:animEffect>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0" presetID="10" grpId="9" fill="hold">
                                  <p:stCondLst>
                                    <p:cond delay="0"/>
                                  </p:stCondLst>
                                  <p:iterate type="el" backwards="0">
                                    <p:tmAbs val="0"/>
                                  </p:iterate>
                                  <p:childTnLst>
                                    <p:set>
                                      <p:cBhvr>
                                        <p:cTn id="44" fill="hold"/>
                                        <p:tgtEl>
                                          <p:spTgt spid="146"/>
                                        </p:tgtEl>
                                        <p:attrNameLst>
                                          <p:attrName>style.visibility</p:attrName>
                                        </p:attrNameLst>
                                      </p:cBhvr>
                                      <p:to>
                                        <p:strVal val="visible"/>
                                      </p:to>
                                    </p:set>
                                    <p:animEffect filter="fade" transition="in">
                                      <p:cBhvr>
                                        <p:cTn id="45" dur="500"/>
                                        <p:tgtEl>
                                          <p:spTgt spid="146"/>
                                        </p:tgtEl>
                                      </p:cBhvr>
                                    </p:animEffect>
                                  </p:childTnLst>
                                </p:cTn>
                              </p:par>
                            </p:childTnLst>
                          </p:cTn>
                        </p:par>
                      </p:childTnLst>
                    </p:cTn>
                  </p:par>
                  <p:par>
                    <p:cTn id="46" fill="hold">
                      <p:stCondLst>
                        <p:cond delay="indefinite"/>
                      </p:stCondLst>
                      <p:childTnLst>
                        <p:par>
                          <p:cTn id="47" fill="hold">
                            <p:stCondLst>
                              <p:cond delay="0"/>
                            </p:stCondLst>
                            <p:childTnLst>
                              <p:par>
                                <p:cTn id="48" nodeType="clickEffect" presetClass="entr" presetSubtype="0" presetID="10" grpId="10" fill="hold">
                                  <p:stCondLst>
                                    <p:cond delay="0"/>
                                  </p:stCondLst>
                                  <p:iterate type="el" backwards="0">
                                    <p:tmAbs val="0"/>
                                  </p:iterate>
                                  <p:childTnLst>
                                    <p:set>
                                      <p:cBhvr>
                                        <p:cTn id="49" fill="hold"/>
                                        <p:tgtEl>
                                          <p:spTgt spid="143"/>
                                        </p:tgtEl>
                                        <p:attrNameLst>
                                          <p:attrName>style.visibility</p:attrName>
                                        </p:attrNameLst>
                                      </p:cBhvr>
                                      <p:to>
                                        <p:strVal val="visible"/>
                                      </p:to>
                                    </p:set>
                                    <p:animEffect filter="fade" transition="in">
                                      <p:cBhvr>
                                        <p:cTn id="50" dur="500"/>
                                        <p:tgtEl>
                                          <p:spTgt spid="143"/>
                                        </p:tgtEl>
                                      </p:cBhvr>
                                    </p:animEffect>
                                  </p:childTnLst>
                                </p:cTn>
                              </p:par>
                            </p:childTnLst>
                          </p:cTn>
                        </p:par>
                      </p:childTnLst>
                    </p:cTn>
                  </p:par>
                  <p:par>
                    <p:cTn id="51" fill="hold">
                      <p:stCondLst>
                        <p:cond delay="indefinite"/>
                      </p:stCondLst>
                      <p:childTnLst>
                        <p:par>
                          <p:cTn id="52" fill="hold">
                            <p:stCondLst>
                              <p:cond delay="0"/>
                            </p:stCondLst>
                            <p:childTnLst>
                              <p:par>
                                <p:cTn id="53" nodeType="clickEffect" presetClass="entr" presetSubtype="0" presetID="10" grpId="11" fill="hold">
                                  <p:stCondLst>
                                    <p:cond delay="0"/>
                                  </p:stCondLst>
                                  <p:iterate type="el" backwards="0">
                                    <p:tmAbs val="0"/>
                                  </p:iterate>
                                  <p:childTnLst>
                                    <p:set>
                                      <p:cBhvr>
                                        <p:cTn id="54" fill="hold"/>
                                        <p:tgtEl>
                                          <p:spTgt spid="148"/>
                                        </p:tgtEl>
                                        <p:attrNameLst>
                                          <p:attrName>style.visibility</p:attrName>
                                        </p:attrNameLst>
                                      </p:cBhvr>
                                      <p:to>
                                        <p:strVal val="visible"/>
                                      </p:to>
                                    </p:set>
                                    <p:animEffect filter="fade" transition="in">
                                      <p:cBhvr>
                                        <p:cTn id="55" dur="500"/>
                                        <p:tgtEl>
                                          <p:spTgt spid="148"/>
                                        </p:tgtEl>
                                      </p:cBhvr>
                                    </p:animEffect>
                                  </p:childTnLst>
                                </p:cTn>
                              </p:par>
                            </p:childTnLst>
                          </p:cTn>
                        </p:par>
                        <p:par>
                          <p:cTn id="56" fill="hold">
                            <p:stCondLst>
                              <p:cond delay="500"/>
                            </p:stCondLst>
                            <p:childTnLst>
                              <p:par>
                                <p:cTn id="57" nodeType="afterEffect" presetClass="entr" presetSubtype="1" presetID="22" grpId="12" fill="hold">
                                  <p:stCondLst>
                                    <p:cond delay="0"/>
                                  </p:stCondLst>
                                  <p:iterate type="el" backwards="0">
                                    <p:tmAbs val="0"/>
                                  </p:iterate>
                                  <p:childTnLst>
                                    <p:set>
                                      <p:cBhvr>
                                        <p:cTn id="58" fill="hold"/>
                                        <p:tgtEl>
                                          <p:spTgt spid="134"/>
                                        </p:tgtEl>
                                        <p:attrNameLst>
                                          <p:attrName>style.visibility</p:attrName>
                                        </p:attrNameLst>
                                      </p:cBhvr>
                                      <p:to>
                                        <p:strVal val="visible"/>
                                      </p:to>
                                    </p:set>
                                    <p:animEffect filter="wipe(up)" transition="in">
                                      <p:cBhvr>
                                        <p:cTn id="59" dur="500"/>
                                        <p:tgtEl>
                                          <p:spTgt spid="134"/>
                                        </p:tgtEl>
                                      </p:cBhvr>
                                    </p:animEffect>
                                  </p:childTnLst>
                                </p:cTn>
                              </p:par>
                            </p:childTnLst>
                          </p:cTn>
                        </p:par>
                      </p:childTnLst>
                    </p:cTn>
                  </p:par>
                  <p:par>
                    <p:cTn id="60" fill="hold">
                      <p:stCondLst>
                        <p:cond delay="indefinite"/>
                      </p:stCondLst>
                      <p:childTnLst>
                        <p:par>
                          <p:cTn id="61" fill="hold">
                            <p:stCondLst>
                              <p:cond delay="0"/>
                            </p:stCondLst>
                            <p:childTnLst>
                              <p:par>
                                <p:cTn id="62" nodeType="clickEffect" presetClass="entr" presetSubtype="0" presetID="10" grpId="13" fill="hold">
                                  <p:stCondLst>
                                    <p:cond delay="0"/>
                                  </p:stCondLst>
                                  <p:iterate type="el" backwards="0">
                                    <p:tmAbs val="0"/>
                                  </p:iterate>
                                  <p:childTnLst>
                                    <p:set>
                                      <p:cBhvr>
                                        <p:cTn id="63" fill="hold"/>
                                        <p:tgtEl>
                                          <p:spTgt spid="139"/>
                                        </p:tgtEl>
                                        <p:attrNameLst>
                                          <p:attrName>style.visibility</p:attrName>
                                        </p:attrNameLst>
                                      </p:cBhvr>
                                      <p:to>
                                        <p:strVal val="visible"/>
                                      </p:to>
                                    </p:set>
                                    <p:animEffect filter="fade" transition="in">
                                      <p:cBhvr>
                                        <p:cTn id="64" dur="500"/>
                                        <p:tgtEl>
                                          <p:spTgt spid="139"/>
                                        </p:tgtEl>
                                      </p:cBhvr>
                                    </p:animEffect>
                                  </p:childTnLst>
                                </p:cTn>
                              </p:par>
                            </p:childTnLst>
                          </p:cTn>
                        </p:par>
                      </p:childTnLst>
                    </p:cTn>
                  </p:par>
                  <p:par>
                    <p:cTn id="65" fill="hold">
                      <p:stCondLst>
                        <p:cond delay="indefinite"/>
                      </p:stCondLst>
                      <p:childTnLst>
                        <p:par>
                          <p:cTn id="66" fill="hold">
                            <p:stCondLst>
                              <p:cond delay="0"/>
                            </p:stCondLst>
                            <p:childTnLst>
                              <p:par>
                                <p:cTn id="67" nodeType="clickEffect" presetClass="entr" presetSubtype="8" presetID="22" grpId="14" fill="hold">
                                  <p:stCondLst>
                                    <p:cond delay="0"/>
                                  </p:stCondLst>
                                  <p:iterate type="el" backwards="0">
                                    <p:tmAbs val="0"/>
                                  </p:iterate>
                                  <p:childTnLst>
                                    <p:set>
                                      <p:cBhvr>
                                        <p:cTn id="68" fill="hold"/>
                                        <p:tgtEl>
                                          <p:spTgt spid="149"/>
                                        </p:tgtEl>
                                        <p:attrNameLst>
                                          <p:attrName>style.visibility</p:attrName>
                                        </p:attrNameLst>
                                      </p:cBhvr>
                                      <p:to>
                                        <p:strVal val="visible"/>
                                      </p:to>
                                    </p:set>
                                    <p:animEffect filter="wipe(left)" transition="in">
                                      <p:cBhvr>
                                        <p:cTn id="69" dur="500"/>
                                        <p:tgtEl>
                                          <p:spTgt spid="149"/>
                                        </p:tgtEl>
                                      </p:cBhvr>
                                    </p:animEffect>
                                  </p:childTnLst>
                                </p:cTn>
                              </p:par>
                            </p:childTnLst>
                          </p:cTn>
                        </p:par>
                      </p:childTnLst>
                    </p:cTn>
                  </p:par>
                  <p:par>
                    <p:cTn id="70" fill="hold">
                      <p:stCondLst>
                        <p:cond delay="indefinite"/>
                      </p:stCondLst>
                      <p:childTnLst>
                        <p:par>
                          <p:cTn id="71" fill="hold">
                            <p:stCondLst>
                              <p:cond delay="0"/>
                            </p:stCondLst>
                            <p:childTnLst>
                              <p:par>
                                <p:cTn id="72" nodeType="clickEffect" presetClass="entr" presetSubtype="8" presetID="22" grpId="15" fill="hold">
                                  <p:stCondLst>
                                    <p:cond delay="0"/>
                                  </p:stCondLst>
                                  <p:iterate type="el" backwards="0">
                                    <p:tmAbs val="0"/>
                                  </p:iterate>
                                  <p:childTnLst>
                                    <p:set>
                                      <p:cBhvr>
                                        <p:cTn id="73" fill="hold"/>
                                        <p:tgtEl>
                                          <p:spTgt spid="150"/>
                                        </p:tgtEl>
                                        <p:attrNameLst>
                                          <p:attrName>style.visibility</p:attrName>
                                        </p:attrNameLst>
                                      </p:cBhvr>
                                      <p:to>
                                        <p:strVal val="visible"/>
                                      </p:to>
                                    </p:set>
                                    <p:animEffect filter="wipe(left)" transition="in">
                                      <p:cBhvr>
                                        <p:cTn id="74" dur="500"/>
                                        <p:tgtEl>
                                          <p:spTgt spid="150"/>
                                        </p:tgtEl>
                                      </p:cBhvr>
                                    </p:animEffect>
                                  </p:childTnLst>
                                </p:cTn>
                              </p:par>
                            </p:childTnLst>
                          </p:cTn>
                        </p:par>
                      </p:childTnLst>
                    </p:cTn>
                  </p:par>
                  <p:par>
                    <p:cTn id="75" fill="hold">
                      <p:stCondLst>
                        <p:cond delay="indefinite"/>
                      </p:stCondLst>
                      <p:childTnLst>
                        <p:par>
                          <p:cTn id="76" fill="hold">
                            <p:stCondLst>
                              <p:cond delay="0"/>
                            </p:stCondLst>
                            <p:childTnLst>
                              <p:par>
                                <p:cTn id="77" nodeType="clickEffect" presetClass="entr" presetSubtype="0" presetID="1" grpId="16" fill="hold">
                                  <p:stCondLst>
                                    <p:cond delay="0"/>
                                  </p:stCondLst>
                                  <p:iterate type="el" backwards="0">
                                    <p:tmAbs val="0"/>
                                  </p:iterate>
                                  <p:childTnLst>
                                    <p:set>
                                      <p:cBhvr>
                                        <p:cTn id="78" fill="hold"/>
                                        <p:tgtEl>
                                          <p:spTgt spid="1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1" grpId="2"/>
      <p:bldP build="whole" bldLvl="1" animBg="1" rev="0" advAuto="0" spid="147" grpId="7"/>
      <p:bldP build="whole" bldLvl="1" animBg="1" rev="0" advAuto="0" spid="142" grpId="5"/>
      <p:bldP build="whole" bldLvl="1" animBg="1" rev="0" advAuto="0" spid="133" grpId="8"/>
      <p:bldP build="whole" bldLvl="1" animBg="1" rev="0" advAuto="0" spid="149" grpId="14"/>
      <p:bldP build="whole" bldLvl="1" animBg="1" rev="0" advAuto="0" spid="148" grpId="11"/>
      <p:bldP build="whole" bldLvl="1" animBg="1" rev="0" advAuto="0" spid="144" grpId="1"/>
      <p:bldP build="whole" bldLvl="1" animBg="1" rev="0" advAuto="0" spid="137" grpId="16"/>
      <p:bldP build="whole" bldLvl="1" animBg="1" rev="0" advAuto="0" spid="134" grpId="12"/>
      <p:bldP build="whole" bldLvl="1" animBg="1" rev="0" advAuto="0" spid="143" grpId="10"/>
      <p:bldP build="whole" bldLvl="1" animBg="1" rev="0" advAuto="0" spid="146" grpId="9"/>
      <p:bldP build="whole" bldLvl="1" animBg="1" rev="0" advAuto="0" spid="151" grpId="4"/>
      <p:bldP build="whole" bldLvl="1" animBg="1" rev="0" advAuto="0" spid="140" grpId="3"/>
      <p:bldP build="whole" bldLvl="1" animBg="1" rev="0" advAuto="0" spid="150" grpId="15"/>
      <p:bldP build="whole" bldLvl="1" animBg="1" rev="0" advAuto="0" spid="139" grpId="13"/>
      <p:bldP build="whole" bldLvl="1" animBg="1" rev="0" advAuto="0" spid="145" grpId="6"/>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3" name="Cap05slide14.png" descr="Cap05slide14"/>
          <p:cNvPicPr/>
          <p:nvPr/>
        </p:nvPicPr>
        <p:blipFill>
          <a:blip r:embed="rId2">
            <a:extLst/>
          </a:blip>
          <a:stretch>
            <a:fillRect/>
          </a:stretch>
        </p:blipFill>
        <p:spPr>
          <a:xfrm>
            <a:off x="1914525" y="1512887"/>
            <a:ext cx="5257800" cy="3251201"/>
          </a:xfrm>
          <a:prstGeom prst="rect">
            <a:avLst/>
          </a:prstGeom>
          <a:ln w="12700">
            <a:miter lim="400000"/>
          </a:ln>
        </p:spPr>
      </p:pic>
      <p:sp>
        <p:nvSpPr>
          <p:cNvPr id="154" name="Shape 154"/>
          <p:cNvSpPr/>
          <p:nvPr/>
        </p:nvSpPr>
        <p:spPr>
          <a:xfrm flipH="1">
            <a:off x="5275262" y="1763712"/>
            <a:ext cx="422276" cy="25401"/>
          </a:xfrm>
          <a:prstGeom prst="line">
            <a:avLst/>
          </a:prstGeom>
          <a:ln w="15875">
            <a:solidFill/>
            <a:round/>
          </a:ln>
        </p:spPr>
        <p:txBody>
          <a:bodyPr lIns="0" tIns="0" rIns="0" bIns="0"/>
          <a:lstStyle/>
          <a:p>
            <a:pPr lvl="0" defTabSz="457200">
              <a:defRPr sz="1200">
                <a:latin typeface="+mj-lt"/>
                <a:ea typeface="+mj-ea"/>
                <a:cs typeface="+mj-cs"/>
                <a:sym typeface="Helvetica"/>
              </a:defRPr>
            </a:pPr>
          </a:p>
        </p:txBody>
      </p:sp>
      <p:sp>
        <p:nvSpPr>
          <p:cNvPr id="155" name="Shape 155"/>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14 of 61</a:t>
            </a:r>
          </a:p>
        </p:txBody>
      </p:sp>
      <p:pic>
        <p:nvPicPr>
          <p:cNvPr id="156" name="vocabulario2-header.png" descr="vocabulario2-header"/>
          <p:cNvPicPr/>
          <p:nvPr/>
        </p:nvPicPr>
        <p:blipFill>
          <a:blip r:embed="rId3">
            <a:extLst/>
          </a:blip>
          <a:stretch>
            <a:fillRect/>
          </a:stretch>
        </p:blipFill>
        <p:spPr>
          <a:xfrm>
            <a:off x="0" y="0"/>
            <a:ext cx="9142413" cy="990600"/>
          </a:xfrm>
          <a:prstGeom prst="rect">
            <a:avLst/>
          </a:prstGeom>
          <a:ln w="12700">
            <a:miter lim="400000"/>
          </a:ln>
        </p:spPr>
      </p:pic>
      <p:pic>
        <p:nvPicPr>
          <p:cNvPr id="157"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sp>
        <p:nvSpPr>
          <p:cNvPr id="158" name="Shape 158"/>
          <p:cNvSpPr/>
          <p:nvPr/>
        </p:nvSpPr>
        <p:spPr>
          <a:xfrm>
            <a:off x="1974850" y="4854284"/>
            <a:ext cx="572452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El jugador (beisbolista) corre de una base a otra.</a:t>
            </a:r>
          </a:p>
        </p:txBody>
      </p:sp>
      <p:sp>
        <p:nvSpPr>
          <p:cNvPr id="159" name="Shape 159"/>
          <p:cNvSpPr/>
          <p:nvPr/>
        </p:nvSpPr>
        <p:spPr>
          <a:xfrm>
            <a:off x="1982787" y="5173372"/>
            <a:ext cx="5394326" cy="9594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El jugador atrapa la pelota. Atrapa la pelota con </a:t>
            </a:r>
            <a:endParaRPr sz="2000"/>
          </a:p>
          <a:p>
            <a:pPr lvl="0"/>
            <a:r>
              <a:rPr sz="2000"/>
              <a:t>el guante. </a:t>
            </a:r>
          </a:p>
        </p:txBody>
      </p:sp>
      <p:pic>
        <p:nvPicPr>
          <p:cNvPr id="160" name="slide 14 text1b.png" descr="slide 14 text1b"/>
          <p:cNvPicPr/>
          <p:nvPr/>
        </p:nvPicPr>
        <p:blipFill>
          <a:blip r:embed="rId5">
            <a:extLst/>
          </a:blip>
          <a:stretch>
            <a:fillRect/>
          </a:stretch>
        </p:blipFill>
        <p:spPr>
          <a:xfrm>
            <a:off x="2216150" y="1792287"/>
            <a:ext cx="838200" cy="254001"/>
          </a:xfrm>
          <a:prstGeom prst="rect">
            <a:avLst/>
          </a:prstGeom>
          <a:ln w="12700">
            <a:miter lim="400000"/>
          </a:ln>
        </p:spPr>
      </p:pic>
      <p:pic>
        <p:nvPicPr>
          <p:cNvPr id="161" name="slide 14 text2b.png" descr="slide 14 text2b"/>
          <p:cNvPicPr/>
          <p:nvPr/>
        </p:nvPicPr>
        <p:blipFill>
          <a:blip r:embed="rId6">
            <a:extLst/>
          </a:blip>
          <a:stretch>
            <a:fillRect/>
          </a:stretch>
        </p:blipFill>
        <p:spPr>
          <a:xfrm>
            <a:off x="3578225" y="1851025"/>
            <a:ext cx="939800" cy="254000"/>
          </a:xfrm>
          <a:prstGeom prst="rect">
            <a:avLst/>
          </a:prstGeom>
          <a:ln w="12700">
            <a:miter lim="400000"/>
          </a:ln>
        </p:spPr>
      </p:pic>
      <p:pic>
        <p:nvPicPr>
          <p:cNvPr id="162" name="slide 14 text3b.png" descr="slide 14 text3b"/>
          <p:cNvPicPr/>
          <p:nvPr/>
        </p:nvPicPr>
        <p:blipFill>
          <a:blip r:embed="rId7">
            <a:extLst/>
          </a:blip>
          <a:stretch>
            <a:fillRect/>
          </a:stretch>
        </p:blipFill>
        <p:spPr>
          <a:xfrm>
            <a:off x="5702300" y="1630362"/>
            <a:ext cx="1104900" cy="254001"/>
          </a:xfrm>
          <a:prstGeom prst="rect">
            <a:avLst/>
          </a:prstGeom>
          <a:ln w="12700">
            <a:miter lim="400000"/>
          </a:ln>
        </p:spPr>
      </p:pic>
      <p:pic>
        <p:nvPicPr>
          <p:cNvPr id="163" name="slide 13 title1a.png" descr="slide 13 title1a"/>
          <p:cNvPicPr/>
          <p:nvPr/>
        </p:nvPicPr>
        <p:blipFill>
          <a:blip r:embed="rId8">
            <a:extLst/>
          </a:blip>
          <a:stretch>
            <a:fillRect/>
          </a:stretch>
        </p:blipFill>
        <p:spPr>
          <a:xfrm>
            <a:off x="219075" y="1016000"/>
            <a:ext cx="1689100" cy="3810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60"/>
                                        </p:tgtEl>
                                        <p:attrNameLst>
                                          <p:attrName>style.visibility</p:attrName>
                                        </p:attrNameLst>
                                      </p:cBhvr>
                                      <p:to>
                                        <p:strVal val="visible"/>
                                      </p:to>
                                    </p:set>
                                    <p:animEffect filter="fade" transition="in">
                                      <p:cBhvr>
                                        <p:cTn id="7" dur="500"/>
                                        <p:tgtEl>
                                          <p:spTgt spid="160"/>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161"/>
                                        </p:tgtEl>
                                        <p:attrNameLst>
                                          <p:attrName>style.visibility</p:attrName>
                                        </p:attrNameLst>
                                      </p:cBhvr>
                                      <p:to>
                                        <p:strVal val="visible"/>
                                      </p:to>
                                    </p:set>
                                    <p:animEffect filter="fade" transition="in">
                                      <p:cBhvr>
                                        <p:cTn id="12" dur="500"/>
                                        <p:tgtEl>
                                          <p:spTgt spid="161"/>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162"/>
                                        </p:tgtEl>
                                        <p:attrNameLst>
                                          <p:attrName>style.visibility</p:attrName>
                                        </p:attrNameLst>
                                      </p:cBhvr>
                                      <p:to>
                                        <p:strVal val="visible"/>
                                      </p:to>
                                    </p:set>
                                    <p:animEffect filter="fade" transition="in">
                                      <p:cBhvr>
                                        <p:cTn id="17" dur="500"/>
                                        <p:tgtEl>
                                          <p:spTgt spid="162"/>
                                        </p:tgtEl>
                                      </p:cBhvr>
                                    </p:animEffect>
                                  </p:childTnLst>
                                </p:cTn>
                              </p:par>
                            </p:childTnLst>
                          </p:cTn>
                        </p:par>
                        <p:par>
                          <p:cTn id="18" fill="hold">
                            <p:stCondLst>
                              <p:cond delay="500"/>
                            </p:stCondLst>
                            <p:childTnLst>
                              <p:par>
                                <p:cTn id="19" nodeType="afterEffect" presetClass="entr" presetSubtype="2" presetID="22" grpId="4" fill="hold">
                                  <p:stCondLst>
                                    <p:cond delay="0"/>
                                  </p:stCondLst>
                                  <p:iterate type="el" backwards="0">
                                    <p:tmAbs val="0"/>
                                  </p:iterate>
                                  <p:childTnLst>
                                    <p:set>
                                      <p:cBhvr>
                                        <p:cTn id="20" fill="hold"/>
                                        <p:tgtEl>
                                          <p:spTgt spid="154"/>
                                        </p:tgtEl>
                                        <p:attrNameLst>
                                          <p:attrName>style.visibility</p:attrName>
                                        </p:attrNameLst>
                                      </p:cBhvr>
                                      <p:to>
                                        <p:strVal val="visible"/>
                                      </p:to>
                                    </p:set>
                                    <p:animEffect filter="wipe(right)" transition="in">
                                      <p:cBhvr>
                                        <p:cTn id="21" dur="500"/>
                                        <p:tgtEl>
                                          <p:spTgt spid="154"/>
                                        </p:tgtEl>
                                      </p:cBhvr>
                                    </p:animEffect>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8" presetID="22" grpId="5" fill="hold">
                                  <p:stCondLst>
                                    <p:cond delay="0"/>
                                  </p:stCondLst>
                                  <p:iterate type="el" backwards="0">
                                    <p:tmAbs val="0"/>
                                  </p:iterate>
                                  <p:childTnLst>
                                    <p:set>
                                      <p:cBhvr>
                                        <p:cTn id="25" fill="hold"/>
                                        <p:tgtEl>
                                          <p:spTgt spid="158"/>
                                        </p:tgtEl>
                                        <p:attrNameLst>
                                          <p:attrName>style.visibility</p:attrName>
                                        </p:attrNameLst>
                                      </p:cBhvr>
                                      <p:to>
                                        <p:strVal val="visible"/>
                                      </p:to>
                                    </p:set>
                                    <p:animEffect filter="wipe(left)" transition="in">
                                      <p:cBhvr>
                                        <p:cTn id="26" dur="500"/>
                                        <p:tgtEl>
                                          <p:spTgt spid="158"/>
                                        </p:tgtEl>
                                      </p:cBhvr>
                                    </p:animEffect>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8" presetID="22" grpId="6" fill="hold">
                                  <p:stCondLst>
                                    <p:cond delay="0"/>
                                  </p:stCondLst>
                                  <p:iterate type="el" backwards="0">
                                    <p:tmAbs val="0"/>
                                  </p:iterate>
                                  <p:childTnLst>
                                    <p:set>
                                      <p:cBhvr>
                                        <p:cTn id="30" fill="hold"/>
                                        <p:tgtEl>
                                          <p:spTgt spid="159"/>
                                        </p:tgtEl>
                                        <p:attrNameLst>
                                          <p:attrName>style.visibility</p:attrName>
                                        </p:attrNameLst>
                                      </p:cBhvr>
                                      <p:to>
                                        <p:strVal val="visible"/>
                                      </p:to>
                                    </p:set>
                                    <p:animEffect filter="wipe(left)" transition="in">
                                      <p:cBhvr>
                                        <p:cTn id="31" dur="500"/>
                                        <p:tgtEl>
                                          <p:spTgt spid="159"/>
                                        </p:tgtEl>
                                      </p:cBhvr>
                                    </p:animEffec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0" presetID="1" grpId="7" fill="hold">
                                  <p:stCondLst>
                                    <p:cond delay="0"/>
                                  </p:stCondLst>
                                  <p:iterate type="el" backwards="0">
                                    <p:tmAbs val="0"/>
                                  </p:iterate>
                                  <p:childTnLst>
                                    <p:set>
                                      <p:cBhvr>
                                        <p:cTn id="35" fill="hold"/>
                                        <p:tgtEl>
                                          <p:spTgt spid="1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1" grpId="2"/>
      <p:bldP build="whole" bldLvl="1" animBg="1" rev="0" advAuto="0" spid="159" grpId="6"/>
      <p:bldP build="whole" bldLvl="1" animBg="1" rev="0" advAuto="0" spid="162" grpId="3"/>
      <p:bldP build="whole" bldLvl="1" animBg="1" rev="0" advAuto="0" spid="160" grpId="1"/>
      <p:bldP build="whole" bldLvl="1" animBg="1" rev="0" advAuto="0" spid="154" grpId="4"/>
      <p:bldP build="whole" bldLvl="1" animBg="1" rev="0" advAuto="0" spid="157" grpId="7"/>
      <p:bldP build="whole" bldLvl="1" animBg="1" rev="0" advAuto="0" spid="158" grpId="5"/>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5" name="Cap05slide15.jpeg" descr="Cap05slide15"/>
          <p:cNvPicPr/>
          <p:nvPr/>
        </p:nvPicPr>
        <p:blipFill>
          <a:blip r:embed="rId2">
            <a:extLst/>
          </a:blip>
          <a:stretch>
            <a:fillRect/>
          </a:stretch>
        </p:blipFill>
        <p:spPr>
          <a:xfrm>
            <a:off x="684212" y="1898650"/>
            <a:ext cx="4089401" cy="3810000"/>
          </a:xfrm>
          <a:prstGeom prst="rect">
            <a:avLst/>
          </a:prstGeom>
          <a:ln w="12700">
            <a:miter lim="400000"/>
          </a:ln>
        </p:spPr>
      </p:pic>
      <p:sp>
        <p:nvSpPr>
          <p:cNvPr id="166" name="Shape 166"/>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15 of 61</a:t>
            </a:r>
          </a:p>
        </p:txBody>
      </p:sp>
      <p:pic>
        <p:nvPicPr>
          <p:cNvPr id="167" name="vocabulario2-header.png" descr="vocabulario2-header"/>
          <p:cNvPicPr/>
          <p:nvPr/>
        </p:nvPicPr>
        <p:blipFill>
          <a:blip r:embed="rId3">
            <a:extLst/>
          </a:blip>
          <a:stretch>
            <a:fillRect/>
          </a:stretch>
        </p:blipFill>
        <p:spPr>
          <a:xfrm>
            <a:off x="0" y="0"/>
            <a:ext cx="9142413" cy="990600"/>
          </a:xfrm>
          <a:prstGeom prst="rect">
            <a:avLst/>
          </a:prstGeom>
          <a:ln w="12700">
            <a:miter lim="400000"/>
          </a:ln>
        </p:spPr>
      </p:pic>
      <p:pic>
        <p:nvPicPr>
          <p:cNvPr id="168"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sp>
        <p:nvSpPr>
          <p:cNvPr id="169" name="Shape 169"/>
          <p:cNvSpPr/>
          <p:nvPr/>
        </p:nvSpPr>
        <p:spPr>
          <a:xfrm>
            <a:off x="5321300" y="2987800"/>
            <a:ext cx="2719388" cy="742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200"/>
              <a:t>El jugador dribla </a:t>
            </a:r>
            <a:endParaRPr sz="2200"/>
          </a:p>
          <a:p>
            <a:pPr lvl="0"/>
            <a:r>
              <a:rPr sz="2200"/>
              <a:t>con el balón.</a:t>
            </a:r>
          </a:p>
        </p:txBody>
      </p:sp>
      <p:pic>
        <p:nvPicPr>
          <p:cNvPr id="170" name="slide 15 titletext1a.png" descr="slide 15 titletext1a"/>
          <p:cNvPicPr/>
          <p:nvPr/>
        </p:nvPicPr>
        <p:blipFill>
          <a:blip r:embed="rId5">
            <a:extLst/>
          </a:blip>
          <a:stretch>
            <a:fillRect/>
          </a:stretch>
        </p:blipFill>
        <p:spPr>
          <a:xfrm>
            <a:off x="274637" y="1066800"/>
            <a:ext cx="4445001" cy="381000"/>
          </a:xfrm>
          <a:prstGeom prst="rect">
            <a:avLst/>
          </a:prstGeom>
          <a:ln w="12700">
            <a:miter lim="400000"/>
          </a:ln>
        </p:spPr>
      </p:pic>
      <p:pic>
        <p:nvPicPr>
          <p:cNvPr id="171" name="slide 15 text1b.png" descr="slide 15 text1b"/>
          <p:cNvPicPr/>
          <p:nvPr/>
        </p:nvPicPr>
        <p:blipFill>
          <a:blip r:embed="rId6">
            <a:extLst/>
          </a:blip>
          <a:stretch>
            <a:fillRect/>
          </a:stretch>
        </p:blipFill>
        <p:spPr>
          <a:xfrm>
            <a:off x="835025" y="5153025"/>
            <a:ext cx="1968500" cy="2540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71"/>
                                        </p:tgtEl>
                                        <p:attrNameLst>
                                          <p:attrName>style.visibility</p:attrName>
                                        </p:attrNameLst>
                                      </p:cBhvr>
                                      <p:to>
                                        <p:strVal val="visible"/>
                                      </p:to>
                                    </p:set>
                                    <p:animEffect filter="fade" transition="in">
                                      <p:cBhvr>
                                        <p:cTn id="7" dur="500"/>
                                        <p:tgtEl>
                                          <p:spTgt spid="171"/>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169"/>
                                        </p:tgtEl>
                                        <p:attrNameLst>
                                          <p:attrName>style.visibility</p:attrName>
                                        </p:attrNameLst>
                                      </p:cBhvr>
                                      <p:to>
                                        <p:strVal val="visible"/>
                                      </p:to>
                                    </p:set>
                                    <p:animEffect filter="wipe(left)" transition="in">
                                      <p:cBhvr>
                                        <p:cTn id="12" dur="500"/>
                                        <p:tgtEl>
                                          <p:spTgt spid="169"/>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3" fill="hold">
                                  <p:stCondLst>
                                    <p:cond delay="0"/>
                                  </p:stCondLst>
                                  <p:iterate type="el" backwards="0">
                                    <p:tmAbs val="0"/>
                                  </p:iterate>
                                  <p:childTnLst>
                                    <p:set>
                                      <p:cBhvr>
                                        <p:cTn id="16" fill="hold"/>
                                        <p:tgtEl>
                                          <p:spTgt spid="1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9" grpId="2"/>
      <p:bldP build="whole" bldLvl="1" animBg="1" rev="0" advAuto="0" spid="168" grpId="3"/>
      <p:bldP build="whole" bldLvl="1" animBg="1" rev="0" advAuto="0" spid="171"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3" name="Cap05slide16.png" descr="Cap05slide16"/>
          <p:cNvPicPr/>
          <p:nvPr/>
        </p:nvPicPr>
        <p:blipFill>
          <a:blip r:embed="rId2">
            <a:extLst/>
          </a:blip>
          <a:stretch>
            <a:fillRect/>
          </a:stretch>
        </p:blipFill>
        <p:spPr>
          <a:xfrm>
            <a:off x="674687" y="1898650"/>
            <a:ext cx="4089401" cy="3810000"/>
          </a:xfrm>
          <a:prstGeom prst="rect">
            <a:avLst/>
          </a:prstGeom>
          <a:ln w="12700">
            <a:miter lim="400000"/>
          </a:ln>
        </p:spPr>
      </p:pic>
      <p:sp>
        <p:nvSpPr>
          <p:cNvPr id="174" name="Shape 17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16 of 61</a:t>
            </a:r>
          </a:p>
        </p:txBody>
      </p:sp>
      <p:pic>
        <p:nvPicPr>
          <p:cNvPr id="175" name="vocabulario2-header.png" descr="vocabulario2-header"/>
          <p:cNvPicPr/>
          <p:nvPr/>
        </p:nvPicPr>
        <p:blipFill>
          <a:blip r:embed="rId3">
            <a:extLst/>
          </a:blip>
          <a:stretch>
            <a:fillRect/>
          </a:stretch>
        </p:blipFill>
        <p:spPr>
          <a:xfrm>
            <a:off x="0" y="0"/>
            <a:ext cx="9142413" cy="990600"/>
          </a:xfrm>
          <a:prstGeom prst="rect">
            <a:avLst/>
          </a:prstGeom>
          <a:ln w="12700">
            <a:miter lim="400000"/>
          </a:ln>
        </p:spPr>
      </p:pic>
      <p:pic>
        <p:nvPicPr>
          <p:cNvPr id="176"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sp>
        <p:nvSpPr>
          <p:cNvPr id="177" name="Shape 177"/>
          <p:cNvSpPr/>
          <p:nvPr/>
        </p:nvSpPr>
        <p:spPr>
          <a:xfrm>
            <a:off x="5238750" y="2529806"/>
            <a:ext cx="2884488" cy="742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lvl1pPr>
          </a:lstStyle>
          <a:p>
            <a:pPr lvl="0">
              <a:defRPr sz="1800"/>
            </a:pPr>
            <a:r>
              <a:rPr sz="2200"/>
              <a:t>El jugador tira el balón.</a:t>
            </a:r>
          </a:p>
        </p:txBody>
      </p:sp>
      <p:sp>
        <p:nvSpPr>
          <p:cNvPr id="178" name="Shape 178"/>
          <p:cNvSpPr/>
          <p:nvPr/>
        </p:nvSpPr>
        <p:spPr>
          <a:xfrm>
            <a:off x="5238750" y="3448175"/>
            <a:ext cx="2803525" cy="1072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200"/>
              <a:t>Cuando mete el balón </a:t>
            </a:r>
            <a:br>
              <a:rPr sz="2200"/>
            </a:br>
            <a:r>
              <a:rPr sz="2200"/>
              <a:t>en el cesto, encesta. </a:t>
            </a:r>
          </a:p>
        </p:txBody>
      </p:sp>
      <p:pic>
        <p:nvPicPr>
          <p:cNvPr id="179" name="slide 16 text1b.png" descr="slide 16 text1b"/>
          <p:cNvPicPr/>
          <p:nvPr/>
        </p:nvPicPr>
        <p:blipFill>
          <a:blip r:embed="rId5">
            <a:extLst/>
          </a:blip>
          <a:stretch>
            <a:fillRect/>
          </a:stretch>
        </p:blipFill>
        <p:spPr>
          <a:xfrm>
            <a:off x="1139825" y="5083175"/>
            <a:ext cx="1104900" cy="254000"/>
          </a:xfrm>
          <a:prstGeom prst="rect">
            <a:avLst/>
          </a:prstGeom>
          <a:ln w="12700">
            <a:miter lim="400000"/>
          </a:ln>
        </p:spPr>
      </p:pic>
      <p:pic>
        <p:nvPicPr>
          <p:cNvPr id="180" name="slide 16 text2b.png" descr="slide 16 text2b"/>
          <p:cNvPicPr/>
          <p:nvPr/>
        </p:nvPicPr>
        <p:blipFill>
          <a:blip r:embed="rId6">
            <a:extLst/>
          </a:blip>
          <a:stretch>
            <a:fillRect/>
          </a:stretch>
        </p:blipFill>
        <p:spPr>
          <a:xfrm>
            <a:off x="2767012" y="2168525"/>
            <a:ext cx="1790701" cy="254000"/>
          </a:xfrm>
          <a:prstGeom prst="rect">
            <a:avLst/>
          </a:prstGeom>
          <a:ln w="12700">
            <a:miter lim="400000"/>
          </a:ln>
        </p:spPr>
      </p:pic>
      <p:pic>
        <p:nvPicPr>
          <p:cNvPr id="181" name="slide 15 titletext1a.png" descr="slide 15 titletext1a"/>
          <p:cNvPicPr/>
          <p:nvPr/>
        </p:nvPicPr>
        <p:blipFill>
          <a:blip r:embed="rId7">
            <a:extLst/>
          </a:blip>
          <a:stretch>
            <a:fillRect/>
          </a:stretch>
        </p:blipFill>
        <p:spPr>
          <a:xfrm>
            <a:off x="274637" y="1066800"/>
            <a:ext cx="4445001" cy="3810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80"/>
                                        </p:tgtEl>
                                        <p:attrNameLst>
                                          <p:attrName>style.visibility</p:attrName>
                                        </p:attrNameLst>
                                      </p:cBhvr>
                                      <p:to>
                                        <p:strVal val="visible"/>
                                      </p:to>
                                    </p:set>
                                    <p:animEffect filter="fade" transition="in">
                                      <p:cBhvr>
                                        <p:cTn id="7" dur="500"/>
                                        <p:tgtEl>
                                          <p:spTgt spid="180"/>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179"/>
                                        </p:tgtEl>
                                        <p:attrNameLst>
                                          <p:attrName>style.visibility</p:attrName>
                                        </p:attrNameLst>
                                      </p:cBhvr>
                                      <p:to>
                                        <p:strVal val="visible"/>
                                      </p:to>
                                    </p:set>
                                    <p:animEffect filter="fade" transition="in">
                                      <p:cBhvr>
                                        <p:cTn id="12" dur="500"/>
                                        <p:tgtEl>
                                          <p:spTgt spid="179"/>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177"/>
                                        </p:tgtEl>
                                        <p:attrNameLst>
                                          <p:attrName>style.visibility</p:attrName>
                                        </p:attrNameLst>
                                      </p:cBhvr>
                                      <p:to>
                                        <p:strVal val="visible"/>
                                      </p:to>
                                    </p:set>
                                    <p:animEffect filter="wipe(left)" transition="in">
                                      <p:cBhvr>
                                        <p:cTn id="17" dur="500"/>
                                        <p:tgtEl>
                                          <p:spTgt spid="177"/>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22" grpId="4" fill="hold">
                                  <p:stCondLst>
                                    <p:cond delay="0"/>
                                  </p:stCondLst>
                                  <p:iterate type="el" backwards="0">
                                    <p:tmAbs val="0"/>
                                  </p:iterate>
                                  <p:childTnLst>
                                    <p:set>
                                      <p:cBhvr>
                                        <p:cTn id="21" fill="hold"/>
                                        <p:tgtEl>
                                          <p:spTgt spid="178"/>
                                        </p:tgtEl>
                                        <p:attrNameLst>
                                          <p:attrName>style.visibility</p:attrName>
                                        </p:attrNameLst>
                                      </p:cBhvr>
                                      <p:to>
                                        <p:strVal val="visible"/>
                                      </p:to>
                                    </p:set>
                                    <p:animEffect filter="wipe(left)" transition="in">
                                      <p:cBhvr>
                                        <p:cTn id="22" dur="500"/>
                                        <p:tgtEl>
                                          <p:spTgt spid="178"/>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0" presetID="1" grpId="5" fill="hold">
                                  <p:stCondLst>
                                    <p:cond delay="0"/>
                                  </p:stCondLst>
                                  <p:iterate type="el" backwards="0">
                                    <p:tmAbs val="0"/>
                                  </p:iterate>
                                  <p:childTnLst>
                                    <p:set>
                                      <p:cBhvr>
                                        <p:cTn id="26" fill="hold"/>
                                        <p:tgtEl>
                                          <p:spTgt spid="1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6" grpId="5"/>
      <p:bldP build="whole" bldLvl="1" animBg="1" rev="0" advAuto="0" spid="177" grpId="3"/>
      <p:bldP build="whole" bldLvl="1" animBg="1" rev="0" advAuto="0" spid="180" grpId="1"/>
      <p:bldP build="whole" bldLvl="1" animBg="1" rev="0" advAuto="0" spid="179" grpId="2"/>
      <p:bldP build="whole" bldLvl="1" animBg="1" rev="0" advAuto="0" spid="178" grpId="4"/>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3" name="Cap05slide17.jpeg" descr="Cap05slide17"/>
          <p:cNvPicPr/>
          <p:nvPr/>
        </p:nvPicPr>
        <p:blipFill>
          <a:blip r:embed="rId2">
            <a:extLst/>
          </a:blip>
          <a:stretch>
            <a:fillRect/>
          </a:stretch>
        </p:blipFill>
        <p:spPr>
          <a:xfrm>
            <a:off x="319087" y="1878012"/>
            <a:ext cx="4724401" cy="3810001"/>
          </a:xfrm>
          <a:prstGeom prst="rect">
            <a:avLst/>
          </a:prstGeom>
          <a:ln w="12700">
            <a:miter lim="400000"/>
          </a:ln>
        </p:spPr>
      </p:pic>
      <p:sp>
        <p:nvSpPr>
          <p:cNvPr id="184" name="Shape 18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17 of 61</a:t>
            </a:r>
          </a:p>
        </p:txBody>
      </p:sp>
      <p:pic>
        <p:nvPicPr>
          <p:cNvPr id="185" name="vocabulario2-header.png" descr="vocabulario2-header"/>
          <p:cNvPicPr/>
          <p:nvPr/>
        </p:nvPicPr>
        <p:blipFill>
          <a:blip r:embed="rId3">
            <a:extLst/>
          </a:blip>
          <a:stretch>
            <a:fillRect/>
          </a:stretch>
        </p:blipFill>
        <p:spPr>
          <a:xfrm>
            <a:off x="0" y="0"/>
            <a:ext cx="9142413" cy="990600"/>
          </a:xfrm>
          <a:prstGeom prst="rect">
            <a:avLst/>
          </a:prstGeom>
          <a:ln w="12700">
            <a:miter lim="400000"/>
          </a:ln>
        </p:spPr>
      </p:pic>
      <p:pic>
        <p:nvPicPr>
          <p:cNvPr id="186"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pic>
        <p:nvPicPr>
          <p:cNvPr id="187" name="slide 17 titletext1a.png" descr="slide 17 titletext1a"/>
          <p:cNvPicPr/>
          <p:nvPr/>
        </p:nvPicPr>
        <p:blipFill>
          <a:blip r:embed="rId5">
            <a:extLst/>
          </a:blip>
          <a:stretch>
            <a:fillRect/>
          </a:stretch>
        </p:blipFill>
        <p:spPr>
          <a:xfrm>
            <a:off x="284162" y="1065212"/>
            <a:ext cx="1244601" cy="381001"/>
          </a:xfrm>
          <a:prstGeom prst="rect">
            <a:avLst/>
          </a:prstGeom>
          <a:ln w="12700">
            <a:miter lim="400000"/>
          </a:ln>
        </p:spPr>
      </p:pic>
      <p:pic>
        <p:nvPicPr>
          <p:cNvPr id="188" name="slide 17 text1b.png" descr="slide 17 text1b"/>
          <p:cNvPicPr/>
          <p:nvPr/>
        </p:nvPicPr>
        <p:blipFill>
          <a:blip r:embed="rId6">
            <a:extLst/>
          </a:blip>
          <a:stretch>
            <a:fillRect/>
          </a:stretch>
        </p:blipFill>
        <p:spPr>
          <a:xfrm>
            <a:off x="633412" y="5210175"/>
            <a:ext cx="1981201" cy="254000"/>
          </a:xfrm>
          <a:prstGeom prst="rect">
            <a:avLst/>
          </a:prstGeom>
          <a:ln w="12700">
            <a:miter lim="400000"/>
          </a:ln>
        </p:spPr>
      </p:pic>
      <p:pic>
        <p:nvPicPr>
          <p:cNvPr id="189" name="slide 17 text2b.png" descr="slide 17 text2b"/>
          <p:cNvPicPr/>
          <p:nvPr/>
        </p:nvPicPr>
        <p:blipFill>
          <a:blip r:embed="rId7">
            <a:extLst/>
          </a:blip>
          <a:stretch>
            <a:fillRect/>
          </a:stretch>
        </p:blipFill>
        <p:spPr>
          <a:xfrm>
            <a:off x="1719262" y="2119312"/>
            <a:ext cx="1054101" cy="254001"/>
          </a:xfrm>
          <a:prstGeom prst="rect">
            <a:avLst/>
          </a:prstGeom>
          <a:ln w="12700">
            <a:miter lim="400000"/>
          </a:ln>
        </p:spPr>
      </p:pic>
      <p:pic>
        <p:nvPicPr>
          <p:cNvPr id="190" name="slide 17 text3b.png" descr="slide 17 text3b"/>
          <p:cNvPicPr/>
          <p:nvPr/>
        </p:nvPicPr>
        <p:blipFill>
          <a:blip r:embed="rId8">
            <a:extLst/>
          </a:blip>
          <a:stretch>
            <a:fillRect/>
          </a:stretch>
        </p:blipFill>
        <p:spPr>
          <a:xfrm>
            <a:off x="4038600" y="3511550"/>
            <a:ext cx="774700" cy="254000"/>
          </a:xfrm>
          <a:prstGeom prst="rect">
            <a:avLst/>
          </a:prstGeom>
          <a:ln w="12700">
            <a:miter lim="400000"/>
          </a:ln>
        </p:spPr>
      </p:pic>
      <p:pic>
        <p:nvPicPr>
          <p:cNvPr id="191" name="slide 17 text4b.png" descr="slide 17 text4b"/>
          <p:cNvPicPr/>
          <p:nvPr/>
        </p:nvPicPr>
        <p:blipFill>
          <a:blip r:embed="rId9">
            <a:extLst/>
          </a:blip>
          <a:stretch>
            <a:fillRect/>
          </a:stretch>
        </p:blipFill>
        <p:spPr>
          <a:xfrm>
            <a:off x="446087" y="3467100"/>
            <a:ext cx="1181101" cy="254000"/>
          </a:xfrm>
          <a:prstGeom prst="rect">
            <a:avLst/>
          </a:prstGeom>
          <a:ln w="12700">
            <a:miter lim="400000"/>
          </a:ln>
        </p:spPr>
      </p:pic>
      <p:pic>
        <p:nvPicPr>
          <p:cNvPr id="192" name="slide 17 text5b.png" descr="slide 17 text5b"/>
          <p:cNvPicPr/>
          <p:nvPr/>
        </p:nvPicPr>
        <p:blipFill>
          <a:blip r:embed="rId10">
            <a:extLst/>
          </a:blip>
          <a:stretch>
            <a:fillRect/>
          </a:stretch>
        </p:blipFill>
        <p:spPr>
          <a:xfrm>
            <a:off x="3302000" y="2655887"/>
            <a:ext cx="1511300" cy="254001"/>
          </a:xfrm>
          <a:prstGeom prst="rect">
            <a:avLst/>
          </a:prstGeom>
          <a:ln w="12700">
            <a:miter lim="400000"/>
          </a:ln>
        </p:spPr>
      </p:pic>
      <p:sp>
        <p:nvSpPr>
          <p:cNvPr id="193" name="Shape 193"/>
          <p:cNvSpPr/>
          <p:nvPr/>
        </p:nvSpPr>
        <p:spPr>
          <a:xfrm>
            <a:off x="5232400" y="1691606"/>
            <a:ext cx="3497263" cy="742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lvl1pPr>
          </a:lstStyle>
          <a:p>
            <a:pPr lvl="0">
              <a:defRPr sz="1800"/>
            </a:pPr>
            <a:r>
              <a:rPr sz="2200"/>
              <a:t>Las amigas juegan (al) tenis. </a:t>
            </a:r>
          </a:p>
        </p:txBody>
      </p:sp>
      <p:sp>
        <p:nvSpPr>
          <p:cNvPr id="194" name="Shape 194"/>
          <p:cNvSpPr/>
          <p:nvPr/>
        </p:nvSpPr>
        <p:spPr>
          <a:xfrm>
            <a:off x="5221287" y="2376612"/>
            <a:ext cx="3443288" cy="742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lvl1pPr>
          </a:lstStyle>
          <a:p>
            <a:pPr lvl="0">
              <a:defRPr sz="1800"/>
            </a:pPr>
            <a:r>
              <a:rPr sz="2200"/>
              <a:t>Una jugadora golpea la pelota. </a:t>
            </a:r>
          </a:p>
        </p:txBody>
      </p:sp>
      <p:sp>
        <p:nvSpPr>
          <p:cNvPr id="195" name="Shape 195"/>
          <p:cNvSpPr/>
          <p:nvPr/>
        </p:nvSpPr>
        <p:spPr>
          <a:xfrm>
            <a:off x="5232400" y="3237037"/>
            <a:ext cx="3736975" cy="742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200"/>
              <a:t>Otra jugadora devuelve </a:t>
            </a:r>
            <a:br>
              <a:rPr sz="2200"/>
            </a:br>
            <a:r>
              <a:rPr sz="2200"/>
              <a:t>la pelota.</a:t>
            </a:r>
          </a:p>
        </p:txBody>
      </p:sp>
      <p:sp>
        <p:nvSpPr>
          <p:cNvPr id="196" name="Shape 196"/>
          <p:cNvSpPr/>
          <p:nvPr/>
        </p:nvSpPr>
        <p:spPr>
          <a:xfrm>
            <a:off x="5227637" y="4102225"/>
            <a:ext cx="3443288" cy="742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200"/>
              <a:t>La pelota tiene que pasar </a:t>
            </a:r>
            <a:br>
              <a:rPr sz="2200"/>
            </a:br>
            <a:r>
              <a:rPr sz="2200"/>
              <a:t>por encima de la red.</a:t>
            </a:r>
          </a:p>
        </p:txBody>
      </p:sp>
      <p:sp>
        <p:nvSpPr>
          <p:cNvPr id="197" name="Shape 197"/>
          <p:cNvSpPr/>
          <p:nvPr/>
        </p:nvSpPr>
        <p:spPr>
          <a:xfrm>
            <a:off x="5238750" y="4951537"/>
            <a:ext cx="3443288" cy="742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200"/>
              <a:t>Juegan individuales. </a:t>
            </a:r>
            <a:br>
              <a:rPr sz="2200"/>
            </a:br>
            <a:r>
              <a:rPr sz="2200"/>
              <a:t>No juegan dobles. </a:t>
            </a:r>
          </a:p>
        </p:txBody>
      </p:sp>
      <p:pic>
        <p:nvPicPr>
          <p:cNvPr id="198" name="quickpass_vocab_5.png" descr="C:\Users\Britta\Desktop\quicklpass\quickpass_vocab_5.png"/>
          <p:cNvPicPr/>
          <p:nvPr/>
        </p:nvPicPr>
        <p:blipFill>
          <a:blip r:embed="rId11">
            <a:extLst/>
          </a:blip>
          <a:stretch>
            <a:fillRect/>
          </a:stretch>
        </p:blipFill>
        <p:spPr>
          <a:xfrm>
            <a:off x="7283450" y="271462"/>
            <a:ext cx="1627188" cy="841376"/>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89"/>
                                        </p:tgtEl>
                                        <p:attrNameLst>
                                          <p:attrName>style.visibility</p:attrName>
                                        </p:attrNameLst>
                                      </p:cBhvr>
                                      <p:to>
                                        <p:strVal val="visible"/>
                                      </p:to>
                                    </p:set>
                                    <p:animEffect filter="fade" transition="in">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192"/>
                                        </p:tgtEl>
                                        <p:attrNameLst>
                                          <p:attrName>style.visibility</p:attrName>
                                        </p:attrNameLst>
                                      </p:cBhvr>
                                      <p:to>
                                        <p:strVal val="visible"/>
                                      </p:to>
                                    </p:set>
                                    <p:animEffect filter="fade" transition="in">
                                      <p:cBhvr>
                                        <p:cTn id="12" dur="500"/>
                                        <p:tgtEl>
                                          <p:spTgt spid="192"/>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191"/>
                                        </p:tgtEl>
                                        <p:attrNameLst>
                                          <p:attrName>style.visibility</p:attrName>
                                        </p:attrNameLst>
                                      </p:cBhvr>
                                      <p:to>
                                        <p:strVal val="visible"/>
                                      </p:to>
                                    </p:set>
                                    <p:animEffect filter="fade" transition="in">
                                      <p:cBhvr>
                                        <p:cTn id="17" dur="500"/>
                                        <p:tgtEl>
                                          <p:spTgt spid="191"/>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0" grpId="4" fill="hold">
                                  <p:stCondLst>
                                    <p:cond delay="0"/>
                                  </p:stCondLst>
                                  <p:iterate type="el" backwards="0">
                                    <p:tmAbs val="0"/>
                                  </p:iterate>
                                  <p:childTnLst>
                                    <p:set>
                                      <p:cBhvr>
                                        <p:cTn id="21" fill="hold"/>
                                        <p:tgtEl>
                                          <p:spTgt spid="190"/>
                                        </p:tgtEl>
                                        <p:attrNameLst>
                                          <p:attrName>style.visibility</p:attrName>
                                        </p:attrNameLst>
                                      </p:cBhvr>
                                      <p:to>
                                        <p:strVal val="visible"/>
                                      </p:to>
                                    </p:set>
                                    <p:animEffect filter="fade" transition="in">
                                      <p:cBhvr>
                                        <p:cTn id="22" dur="500"/>
                                        <p:tgtEl>
                                          <p:spTgt spid="190"/>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0" presetID="10" grpId="5" fill="hold">
                                  <p:stCondLst>
                                    <p:cond delay="0"/>
                                  </p:stCondLst>
                                  <p:iterate type="el" backwards="0">
                                    <p:tmAbs val="0"/>
                                  </p:iterate>
                                  <p:childTnLst>
                                    <p:set>
                                      <p:cBhvr>
                                        <p:cTn id="26" fill="hold"/>
                                        <p:tgtEl>
                                          <p:spTgt spid="188"/>
                                        </p:tgtEl>
                                        <p:attrNameLst>
                                          <p:attrName>style.visibility</p:attrName>
                                        </p:attrNameLst>
                                      </p:cBhvr>
                                      <p:to>
                                        <p:strVal val="visible"/>
                                      </p:to>
                                    </p:set>
                                    <p:animEffect filter="fade" transition="in">
                                      <p:cBhvr>
                                        <p:cTn id="27" dur="500"/>
                                        <p:tgtEl>
                                          <p:spTgt spid="188"/>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8" presetID="22" grpId="6" fill="hold">
                                  <p:stCondLst>
                                    <p:cond delay="0"/>
                                  </p:stCondLst>
                                  <p:iterate type="el" backwards="0">
                                    <p:tmAbs val="0"/>
                                  </p:iterate>
                                  <p:childTnLst>
                                    <p:set>
                                      <p:cBhvr>
                                        <p:cTn id="31" fill="hold"/>
                                        <p:tgtEl>
                                          <p:spTgt spid="193"/>
                                        </p:tgtEl>
                                        <p:attrNameLst>
                                          <p:attrName>style.visibility</p:attrName>
                                        </p:attrNameLst>
                                      </p:cBhvr>
                                      <p:to>
                                        <p:strVal val="visible"/>
                                      </p:to>
                                    </p:set>
                                    <p:animEffect filter="wipe(left)" transition="in">
                                      <p:cBhvr>
                                        <p:cTn id="32" dur="500"/>
                                        <p:tgtEl>
                                          <p:spTgt spid="193"/>
                                        </p:tgtEl>
                                      </p:cBhvr>
                                    </p:animEffec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8" presetID="22" grpId="7" fill="hold">
                                  <p:stCondLst>
                                    <p:cond delay="0"/>
                                  </p:stCondLst>
                                  <p:iterate type="el" backwards="0">
                                    <p:tmAbs val="0"/>
                                  </p:iterate>
                                  <p:childTnLst>
                                    <p:set>
                                      <p:cBhvr>
                                        <p:cTn id="36" fill="hold"/>
                                        <p:tgtEl>
                                          <p:spTgt spid="194"/>
                                        </p:tgtEl>
                                        <p:attrNameLst>
                                          <p:attrName>style.visibility</p:attrName>
                                        </p:attrNameLst>
                                      </p:cBhvr>
                                      <p:to>
                                        <p:strVal val="visible"/>
                                      </p:to>
                                    </p:set>
                                    <p:animEffect filter="wipe(left)" transition="in">
                                      <p:cBhvr>
                                        <p:cTn id="37" dur="500"/>
                                        <p:tgtEl>
                                          <p:spTgt spid="194"/>
                                        </p:tgtEl>
                                      </p:cBhvr>
                                    </p:animEffect>
                                  </p:childTnLst>
                                </p:cTn>
                              </p:par>
                            </p:childTnLst>
                          </p:cTn>
                        </p:par>
                      </p:childTnLst>
                    </p:cTn>
                  </p:par>
                  <p:par>
                    <p:cTn id="38" fill="hold">
                      <p:stCondLst>
                        <p:cond delay="indefinite"/>
                      </p:stCondLst>
                      <p:childTnLst>
                        <p:par>
                          <p:cTn id="39" fill="hold">
                            <p:stCondLst>
                              <p:cond delay="0"/>
                            </p:stCondLst>
                            <p:childTnLst>
                              <p:par>
                                <p:cTn id="40" nodeType="clickEffect" presetClass="entr" presetSubtype="8" presetID="22" grpId="8" fill="hold">
                                  <p:stCondLst>
                                    <p:cond delay="0"/>
                                  </p:stCondLst>
                                  <p:iterate type="el" backwards="0">
                                    <p:tmAbs val="0"/>
                                  </p:iterate>
                                  <p:childTnLst>
                                    <p:set>
                                      <p:cBhvr>
                                        <p:cTn id="41" fill="hold"/>
                                        <p:tgtEl>
                                          <p:spTgt spid="195"/>
                                        </p:tgtEl>
                                        <p:attrNameLst>
                                          <p:attrName>style.visibility</p:attrName>
                                        </p:attrNameLst>
                                      </p:cBhvr>
                                      <p:to>
                                        <p:strVal val="visible"/>
                                      </p:to>
                                    </p:set>
                                    <p:animEffect filter="wipe(left)" transition="in">
                                      <p:cBhvr>
                                        <p:cTn id="42" dur="500"/>
                                        <p:tgtEl>
                                          <p:spTgt spid="195"/>
                                        </p:tgtEl>
                                      </p:cBhvr>
                                    </p:animEffect>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8" presetID="22" grpId="9" fill="hold">
                                  <p:stCondLst>
                                    <p:cond delay="0"/>
                                  </p:stCondLst>
                                  <p:iterate type="el" backwards="0">
                                    <p:tmAbs val="0"/>
                                  </p:iterate>
                                  <p:childTnLst>
                                    <p:set>
                                      <p:cBhvr>
                                        <p:cTn id="46" fill="hold"/>
                                        <p:tgtEl>
                                          <p:spTgt spid="196"/>
                                        </p:tgtEl>
                                        <p:attrNameLst>
                                          <p:attrName>style.visibility</p:attrName>
                                        </p:attrNameLst>
                                      </p:cBhvr>
                                      <p:to>
                                        <p:strVal val="visible"/>
                                      </p:to>
                                    </p:set>
                                    <p:animEffect filter="wipe(left)" transition="in">
                                      <p:cBhvr>
                                        <p:cTn id="47" dur="500"/>
                                        <p:tgtEl>
                                          <p:spTgt spid="196"/>
                                        </p:tgtEl>
                                      </p:cBhvr>
                                    </p:animEffect>
                                  </p:childTnLst>
                                </p:cTn>
                              </p:par>
                            </p:childTnLst>
                          </p:cTn>
                        </p:par>
                      </p:childTnLst>
                    </p:cTn>
                  </p:par>
                  <p:par>
                    <p:cTn id="48" fill="hold">
                      <p:stCondLst>
                        <p:cond delay="indefinite"/>
                      </p:stCondLst>
                      <p:childTnLst>
                        <p:par>
                          <p:cTn id="49" fill="hold">
                            <p:stCondLst>
                              <p:cond delay="0"/>
                            </p:stCondLst>
                            <p:childTnLst>
                              <p:par>
                                <p:cTn id="50" nodeType="clickEffect" presetClass="entr" presetSubtype="8" presetID="22" grpId="10" fill="hold">
                                  <p:stCondLst>
                                    <p:cond delay="0"/>
                                  </p:stCondLst>
                                  <p:iterate type="el" backwards="0">
                                    <p:tmAbs val="0"/>
                                  </p:iterate>
                                  <p:childTnLst>
                                    <p:set>
                                      <p:cBhvr>
                                        <p:cTn id="51" fill="hold"/>
                                        <p:tgtEl>
                                          <p:spTgt spid="197"/>
                                        </p:tgtEl>
                                        <p:attrNameLst>
                                          <p:attrName>style.visibility</p:attrName>
                                        </p:attrNameLst>
                                      </p:cBhvr>
                                      <p:to>
                                        <p:strVal val="visible"/>
                                      </p:to>
                                    </p:set>
                                    <p:animEffect filter="wipe(left)" transition="in">
                                      <p:cBhvr>
                                        <p:cTn id="52" dur="500"/>
                                        <p:tgtEl>
                                          <p:spTgt spid="197"/>
                                        </p:tgtEl>
                                      </p:cBhvr>
                                    </p:animEffect>
                                  </p:childTnLst>
                                </p:cTn>
                              </p:par>
                            </p:childTnLst>
                          </p:cTn>
                        </p:par>
                      </p:childTnLst>
                    </p:cTn>
                  </p:par>
                  <p:par>
                    <p:cTn id="53" fill="hold">
                      <p:stCondLst>
                        <p:cond delay="indefinite"/>
                      </p:stCondLst>
                      <p:childTnLst>
                        <p:par>
                          <p:cTn id="54" fill="hold">
                            <p:stCondLst>
                              <p:cond delay="0"/>
                            </p:stCondLst>
                            <p:childTnLst>
                              <p:par>
                                <p:cTn id="55" nodeType="clickEffect" presetClass="entr" presetSubtype="0" presetID="1" grpId="11" fill="hold">
                                  <p:stCondLst>
                                    <p:cond delay="0"/>
                                  </p:stCondLst>
                                  <p:iterate type="el" backwards="0">
                                    <p:tmAbs val="0"/>
                                  </p:iterate>
                                  <p:childTnLst>
                                    <p:set>
                                      <p:cBhvr>
                                        <p:cTn id="56" fill="hold"/>
                                        <p:tgtEl>
                                          <p:spTgt spid="1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6" grpId="11"/>
      <p:bldP build="whole" bldLvl="1" animBg="1" rev="0" advAuto="0" spid="192" grpId="2"/>
      <p:bldP build="whole" bldLvl="1" animBg="1" rev="0" advAuto="0" spid="189" grpId="1"/>
      <p:bldP build="whole" bldLvl="1" animBg="1" rev="0" advAuto="0" spid="195" grpId="8"/>
      <p:bldP build="whole" bldLvl="1" animBg="1" rev="0" advAuto="0" spid="197" grpId="10"/>
      <p:bldP build="whole" bldLvl="1" animBg="1" rev="0" advAuto="0" spid="188" grpId="5"/>
      <p:bldP build="whole" bldLvl="1" animBg="1" rev="0" advAuto="0" spid="193" grpId="6"/>
      <p:bldP build="whole" bldLvl="1" animBg="1" rev="0" advAuto="0" spid="190" grpId="4"/>
      <p:bldP build="whole" bldLvl="1" animBg="1" rev="0" advAuto="0" spid="194" grpId="7"/>
      <p:bldP build="whole" bldLvl="1" animBg="1" rev="0" advAuto="0" spid="196" grpId="9"/>
      <p:bldP build="whole" bldLvl="1" animBg="1" rev="0" advAuto="0" spid="191" grpId="3"/>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Shape 200"/>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18 of 61</a:t>
            </a:r>
          </a:p>
        </p:txBody>
      </p:sp>
      <p:pic>
        <p:nvPicPr>
          <p:cNvPr id="201" name="vocabulario2-header.png" descr="vocabulario2-header"/>
          <p:cNvPicPr/>
          <p:nvPr/>
        </p:nvPicPr>
        <p:blipFill>
          <a:blip r:embed="rId2">
            <a:extLst/>
          </a:blip>
          <a:stretch>
            <a:fillRect/>
          </a:stretch>
        </p:blipFill>
        <p:spPr>
          <a:xfrm>
            <a:off x="0" y="0"/>
            <a:ext cx="9142413" cy="990600"/>
          </a:xfrm>
          <a:prstGeom prst="rect">
            <a:avLst/>
          </a:prstGeom>
          <a:ln w="12700">
            <a:miter lim="400000"/>
          </a:ln>
        </p:spPr>
      </p:pic>
      <p:pic>
        <p:nvPicPr>
          <p:cNvPr id="202"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2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2"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Shape 20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19 of 61</a:t>
            </a:r>
          </a:p>
        </p:txBody>
      </p:sp>
      <p:pic>
        <p:nvPicPr>
          <p:cNvPr id="205" name="vocabulario2-header.png" descr="vocabulario2-header"/>
          <p:cNvPicPr/>
          <p:nvPr/>
        </p:nvPicPr>
        <p:blipFill>
          <a:blip r:embed="rId2">
            <a:extLst/>
          </a:blip>
          <a:stretch>
            <a:fillRect/>
          </a:stretch>
        </p:blipFill>
        <p:spPr>
          <a:xfrm>
            <a:off x="0" y="0"/>
            <a:ext cx="9142413" cy="990600"/>
          </a:xfrm>
          <a:prstGeom prst="rect">
            <a:avLst/>
          </a:prstGeom>
          <a:ln w="12700">
            <a:miter lim="400000"/>
          </a:ln>
        </p:spPr>
      </p:pic>
      <p:pic>
        <p:nvPicPr>
          <p:cNvPr id="206"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206"/>
                                        </p:tgtEl>
                                        <p:attrNameLst>
                                          <p:attrName>style.visibility</p:attrName>
                                        </p:attrNameLst>
                                      </p:cBhvr>
                                      <p:to>
                                        <p:strVal val="visible"/>
                                      </p:to>
                                    </p:set>
                                    <p:animEffect filter="fade" transition="in">
                                      <p:cBhvr>
                                        <p:cTn id="7" dur="500"/>
                                        <p:tgtEl>
                                          <p:spTgt spid="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6"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 name="Cap05slide02.png" descr="Cap05slide02"/>
          <p:cNvPicPr/>
          <p:nvPr/>
        </p:nvPicPr>
        <p:blipFill>
          <a:blip r:embed="rId2">
            <a:extLst/>
          </a:blip>
          <a:stretch>
            <a:fillRect/>
          </a:stretch>
        </p:blipFill>
        <p:spPr>
          <a:xfrm>
            <a:off x="319087" y="1712912"/>
            <a:ext cx="5245101" cy="3556001"/>
          </a:xfrm>
          <a:prstGeom prst="rect">
            <a:avLst/>
          </a:prstGeom>
          <a:ln w="12700">
            <a:miter lim="400000"/>
          </a:ln>
        </p:spPr>
      </p:pic>
      <p:pic>
        <p:nvPicPr>
          <p:cNvPr id="17" name="vocabulario1-header.png" descr="vocabulario1-header"/>
          <p:cNvPicPr/>
          <p:nvPr/>
        </p:nvPicPr>
        <p:blipFill>
          <a:blip r:embed="rId3">
            <a:extLst/>
          </a:blip>
          <a:stretch>
            <a:fillRect/>
          </a:stretch>
        </p:blipFill>
        <p:spPr>
          <a:xfrm>
            <a:off x="0" y="0"/>
            <a:ext cx="9142413" cy="990600"/>
          </a:xfrm>
          <a:prstGeom prst="rect">
            <a:avLst/>
          </a:prstGeom>
          <a:ln w="12700">
            <a:miter lim="400000"/>
          </a:ln>
        </p:spPr>
      </p:pic>
      <p:sp>
        <p:nvSpPr>
          <p:cNvPr id="18" name="Shape 18"/>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 of 61</a:t>
            </a:r>
          </a:p>
        </p:txBody>
      </p:sp>
      <p:pic>
        <p:nvPicPr>
          <p:cNvPr id="19"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sp>
        <p:nvSpPr>
          <p:cNvPr id="20" name="Shape 20"/>
          <p:cNvSpPr/>
          <p:nvPr/>
        </p:nvSpPr>
        <p:spPr>
          <a:xfrm>
            <a:off x="5780087" y="1765425"/>
            <a:ext cx="2901951" cy="742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lvl1pPr>
          </a:lstStyle>
          <a:p>
            <a:pPr lvl="0">
              <a:defRPr sz="1800"/>
            </a:pPr>
            <a:r>
              <a:rPr sz="2200"/>
              <a:t>Los jugadores juegan (al) fútbol.</a:t>
            </a:r>
          </a:p>
        </p:txBody>
      </p:sp>
      <p:sp>
        <p:nvSpPr>
          <p:cNvPr id="21" name="Shape 21"/>
          <p:cNvSpPr/>
          <p:nvPr/>
        </p:nvSpPr>
        <p:spPr>
          <a:xfrm>
            <a:off x="5770562" y="2656012"/>
            <a:ext cx="3111501" cy="742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200"/>
              <a:t>El portero guarda la portería.</a:t>
            </a:r>
            <a:r>
              <a:rPr b="1" sz="2200">
                <a:solidFill>
                  <a:srgbClr val="0000FF"/>
                </a:solidFill>
              </a:rPr>
              <a:t> </a:t>
            </a:r>
          </a:p>
        </p:txBody>
      </p:sp>
      <p:sp>
        <p:nvSpPr>
          <p:cNvPr id="22" name="Shape 22"/>
          <p:cNvSpPr/>
          <p:nvPr/>
        </p:nvSpPr>
        <p:spPr>
          <a:xfrm>
            <a:off x="5776912" y="3381500"/>
            <a:ext cx="3128963" cy="1072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200"/>
              <a:t>El jugador puede lanzar (tirar) el balón con el pie.</a:t>
            </a:r>
            <a:r>
              <a:rPr sz="2200">
                <a:solidFill>
                  <a:srgbClr val="0000FF"/>
                </a:solidFill>
              </a:rPr>
              <a:t> </a:t>
            </a:r>
          </a:p>
        </p:txBody>
      </p:sp>
      <p:sp>
        <p:nvSpPr>
          <p:cNvPr id="23" name="Shape 23"/>
          <p:cNvSpPr/>
          <p:nvPr/>
        </p:nvSpPr>
        <p:spPr>
          <a:xfrm>
            <a:off x="5778500" y="4438775"/>
            <a:ext cx="3111500" cy="742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lvl1pPr>
          </a:lstStyle>
          <a:p>
            <a:pPr lvl="0">
              <a:defRPr sz="1800"/>
            </a:pPr>
            <a:r>
              <a:rPr sz="2200"/>
              <a:t>Pero no puede tocar el balón con la mano. </a:t>
            </a:r>
          </a:p>
        </p:txBody>
      </p:sp>
      <p:pic>
        <p:nvPicPr>
          <p:cNvPr id="24" name="slide 2 title1a.png" descr="slide 2 title1a"/>
          <p:cNvPicPr/>
          <p:nvPr/>
        </p:nvPicPr>
        <p:blipFill>
          <a:blip r:embed="rId5">
            <a:extLst/>
          </a:blip>
          <a:stretch>
            <a:fillRect/>
          </a:stretch>
        </p:blipFill>
        <p:spPr>
          <a:xfrm>
            <a:off x="301625" y="1017587"/>
            <a:ext cx="1511300" cy="381001"/>
          </a:xfrm>
          <a:prstGeom prst="rect">
            <a:avLst/>
          </a:prstGeom>
          <a:ln w="12700">
            <a:miter lim="400000"/>
          </a:ln>
        </p:spPr>
      </p:pic>
      <p:pic>
        <p:nvPicPr>
          <p:cNvPr id="25" name="slide 2 text1b.png" descr="slide 2 text1b"/>
          <p:cNvPicPr/>
          <p:nvPr/>
        </p:nvPicPr>
        <p:blipFill>
          <a:blip r:embed="rId6">
            <a:extLst/>
          </a:blip>
          <a:stretch>
            <a:fillRect/>
          </a:stretch>
        </p:blipFill>
        <p:spPr>
          <a:xfrm>
            <a:off x="4283075" y="2282825"/>
            <a:ext cx="1117600" cy="254000"/>
          </a:xfrm>
          <a:prstGeom prst="rect">
            <a:avLst/>
          </a:prstGeom>
          <a:ln w="12700">
            <a:miter lim="400000"/>
          </a:ln>
        </p:spPr>
      </p:pic>
      <p:pic>
        <p:nvPicPr>
          <p:cNvPr id="26" name="slide 2 text2b.png" descr="slide 2 text2b"/>
          <p:cNvPicPr/>
          <p:nvPr/>
        </p:nvPicPr>
        <p:blipFill>
          <a:blip r:embed="rId7">
            <a:extLst/>
          </a:blip>
          <a:stretch>
            <a:fillRect/>
          </a:stretch>
        </p:blipFill>
        <p:spPr>
          <a:xfrm>
            <a:off x="2162175" y="4732337"/>
            <a:ext cx="1562100" cy="254001"/>
          </a:xfrm>
          <a:prstGeom prst="rect">
            <a:avLst/>
          </a:prstGeom>
          <a:ln w="12700">
            <a:miter lim="400000"/>
          </a:ln>
        </p:spPr>
      </p:pic>
      <p:pic>
        <p:nvPicPr>
          <p:cNvPr id="27" name="slide 2 text4b.png" descr="slide 2 text4b"/>
          <p:cNvPicPr/>
          <p:nvPr/>
        </p:nvPicPr>
        <p:blipFill>
          <a:blip r:embed="rId8">
            <a:extLst/>
          </a:blip>
          <a:stretch>
            <a:fillRect/>
          </a:stretch>
        </p:blipFill>
        <p:spPr>
          <a:xfrm>
            <a:off x="2063750" y="3424237"/>
            <a:ext cx="1155700" cy="254001"/>
          </a:xfrm>
          <a:prstGeom prst="rect">
            <a:avLst/>
          </a:prstGeom>
          <a:ln w="12700">
            <a:miter lim="400000"/>
          </a:ln>
        </p:spPr>
      </p:pic>
      <p:pic>
        <p:nvPicPr>
          <p:cNvPr id="28" name="slide 2 text3b.png" descr="slide 2 text3b"/>
          <p:cNvPicPr/>
          <p:nvPr/>
        </p:nvPicPr>
        <p:blipFill>
          <a:blip r:embed="rId9">
            <a:extLst/>
          </a:blip>
          <a:stretch>
            <a:fillRect/>
          </a:stretch>
        </p:blipFill>
        <p:spPr>
          <a:xfrm>
            <a:off x="430212" y="2413000"/>
            <a:ext cx="1181101" cy="2540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28"/>
                                        </p:tgtEl>
                                        <p:attrNameLst>
                                          <p:attrName>style.visibility</p:attrName>
                                        </p:attrNameLst>
                                      </p:cBhvr>
                                      <p:to>
                                        <p:strVal val="visible"/>
                                      </p:to>
                                    </p:set>
                                    <p:animEffect filter="fade" transition="i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27"/>
                                        </p:tgtEl>
                                        <p:attrNameLst>
                                          <p:attrName>style.visibility</p:attrName>
                                        </p:attrNameLst>
                                      </p:cBhvr>
                                      <p:to>
                                        <p:strVal val="visible"/>
                                      </p:to>
                                    </p:set>
                                    <p:animEffect filter="fade" transition="in">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25"/>
                                        </p:tgtEl>
                                        <p:attrNameLst>
                                          <p:attrName>style.visibility</p:attrName>
                                        </p:attrNameLst>
                                      </p:cBhvr>
                                      <p:to>
                                        <p:strVal val="visible"/>
                                      </p:to>
                                    </p:set>
                                    <p:animEffect filter="fade" transition="i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0" grpId="4" fill="hold">
                                  <p:stCondLst>
                                    <p:cond delay="0"/>
                                  </p:stCondLst>
                                  <p:iterate type="el" backwards="0">
                                    <p:tmAbs val="0"/>
                                  </p:iterate>
                                  <p:childTnLst>
                                    <p:set>
                                      <p:cBhvr>
                                        <p:cTn id="21" fill="hold"/>
                                        <p:tgtEl>
                                          <p:spTgt spid="26"/>
                                        </p:tgtEl>
                                        <p:attrNameLst>
                                          <p:attrName>style.visibility</p:attrName>
                                        </p:attrNameLst>
                                      </p:cBhvr>
                                      <p:to>
                                        <p:strVal val="visible"/>
                                      </p:to>
                                    </p:set>
                                    <p:animEffect filter="fade" transition="in">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8" presetID="22" grpId="5" fill="hold">
                                  <p:stCondLst>
                                    <p:cond delay="0"/>
                                  </p:stCondLst>
                                  <p:iterate type="el" backwards="0">
                                    <p:tmAbs val="0"/>
                                  </p:iterate>
                                  <p:childTnLst>
                                    <p:set>
                                      <p:cBhvr>
                                        <p:cTn id="26" fill="hold"/>
                                        <p:tgtEl>
                                          <p:spTgt spid="20"/>
                                        </p:tgtEl>
                                        <p:attrNameLst>
                                          <p:attrName>style.visibility</p:attrName>
                                        </p:attrNameLst>
                                      </p:cBhvr>
                                      <p:to>
                                        <p:strVal val="visible"/>
                                      </p:to>
                                    </p:set>
                                    <p:animEffect filter="wipe(left)" transition="i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8" presetID="22" grpId="6" fill="hold">
                                  <p:stCondLst>
                                    <p:cond delay="0"/>
                                  </p:stCondLst>
                                  <p:iterate type="el" backwards="0">
                                    <p:tmAbs val="0"/>
                                  </p:iterate>
                                  <p:childTnLst>
                                    <p:set>
                                      <p:cBhvr>
                                        <p:cTn id="31" fill="hold"/>
                                        <p:tgtEl>
                                          <p:spTgt spid="21"/>
                                        </p:tgtEl>
                                        <p:attrNameLst>
                                          <p:attrName>style.visibility</p:attrName>
                                        </p:attrNameLst>
                                      </p:cBhvr>
                                      <p:to>
                                        <p:strVal val="visible"/>
                                      </p:to>
                                    </p:set>
                                    <p:animEffect filter="wipe(left)" transition="in">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8" presetID="22" grpId="7" fill="hold">
                                  <p:stCondLst>
                                    <p:cond delay="0"/>
                                  </p:stCondLst>
                                  <p:iterate type="el" backwards="0">
                                    <p:tmAbs val="0"/>
                                  </p:iterate>
                                  <p:childTnLst>
                                    <p:set>
                                      <p:cBhvr>
                                        <p:cTn id="36" fill="hold"/>
                                        <p:tgtEl>
                                          <p:spTgt spid="22"/>
                                        </p:tgtEl>
                                        <p:attrNameLst>
                                          <p:attrName>style.visibility</p:attrName>
                                        </p:attrNameLst>
                                      </p:cBhvr>
                                      <p:to>
                                        <p:strVal val="visible"/>
                                      </p:to>
                                    </p:set>
                                    <p:animEffect filter="wipe(left)" transition="in">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nodeType="clickEffect" presetClass="entr" presetSubtype="8" presetID="22" grpId="8" fill="hold">
                                  <p:stCondLst>
                                    <p:cond delay="0"/>
                                  </p:stCondLst>
                                  <p:iterate type="el" backwards="0">
                                    <p:tmAbs val="0"/>
                                  </p:iterate>
                                  <p:childTnLst>
                                    <p:set>
                                      <p:cBhvr>
                                        <p:cTn id="41" fill="hold"/>
                                        <p:tgtEl>
                                          <p:spTgt spid="23"/>
                                        </p:tgtEl>
                                        <p:attrNameLst>
                                          <p:attrName>style.visibility</p:attrName>
                                        </p:attrNameLst>
                                      </p:cBhvr>
                                      <p:to>
                                        <p:strVal val="visible"/>
                                      </p:to>
                                    </p:set>
                                    <p:animEffect filter="wipe(left)" transition="i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0" presetID="1" grpId="9" fill="hold">
                                  <p:stCondLst>
                                    <p:cond delay="0"/>
                                  </p:stCondLst>
                                  <p:iterate type="el" backwards="0">
                                    <p:tmAbs val="0"/>
                                  </p:iterate>
                                  <p:childTnLst>
                                    <p:set>
                                      <p:cBhvr>
                                        <p:cTn id="46" fill="hold"/>
                                        <p:tgtEl>
                                          <p:spTgt spid="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 grpId="2"/>
      <p:bldP build="whole" bldLvl="1" animBg="1" rev="0" advAuto="0" spid="22" grpId="7"/>
      <p:bldP build="whole" bldLvl="1" animBg="1" rev="0" advAuto="0" spid="23" grpId="8"/>
      <p:bldP build="whole" bldLvl="1" animBg="1" rev="0" advAuto="0" spid="20" grpId="5"/>
      <p:bldP build="whole" bldLvl="1" animBg="1" rev="0" advAuto="0" spid="25" grpId="3"/>
      <p:bldP build="whole" bldLvl="1" animBg="1" rev="0" advAuto="0" spid="21" grpId="6"/>
      <p:bldP build="whole" bldLvl="1" animBg="1" rev="0" advAuto="0" spid="28" grpId="1"/>
      <p:bldP build="whole" bldLvl="1" animBg="1" rev="0" advAuto="0" spid="19" grpId="9"/>
      <p:bldP build="whole" bldLvl="1" animBg="1" rev="0" advAuto="0" spid="26" grpId="4"/>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8" name="Cap05slide20.png" descr="Cap05slide20"/>
          <p:cNvPicPr/>
          <p:nvPr/>
        </p:nvPicPr>
        <p:blipFill>
          <a:blip r:embed="rId2">
            <a:extLst/>
          </a:blip>
          <a:stretch>
            <a:fillRect/>
          </a:stretch>
        </p:blipFill>
        <p:spPr>
          <a:xfrm>
            <a:off x="1462087" y="3762375"/>
            <a:ext cx="6197601" cy="2032000"/>
          </a:xfrm>
          <a:prstGeom prst="rect">
            <a:avLst/>
          </a:prstGeom>
          <a:ln w="12700">
            <a:miter lim="400000"/>
          </a:ln>
        </p:spPr>
      </p:pic>
      <p:sp>
        <p:nvSpPr>
          <p:cNvPr id="209" name="Shape 209"/>
          <p:cNvSpPr/>
          <p:nvPr/>
        </p:nvSpPr>
        <p:spPr>
          <a:xfrm>
            <a:off x="603250" y="1880897"/>
            <a:ext cx="7745413" cy="18357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342900" indent="-342900"/>
            <a:r>
              <a:rPr b="1" sz="2000">
                <a:solidFill>
                  <a:srgbClr val="FF3300"/>
                </a:solidFill>
              </a:rPr>
              <a:t>1.</a:t>
            </a:r>
            <a:r>
              <a:rPr sz="2000"/>
              <a:t>   Some verbs in Spanish are called stem-changing verbs. The verbs </a:t>
            </a:r>
            <a:br>
              <a:rPr sz="2000"/>
            </a:br>
            <a:r>
              <a:rPr b="1" sz="2000"/>
              <a:t>empezar, pensar, perder, querer, </a:t>
            </a:r>
            <a:r>
              <a:rPr sz="2000"/>
              <a:t>and </a:t>
            </a:r>
            <a:r>
              <a:rPr b="1" sz="2000"/>
              <a:t>preferir</a:t>
            </a:r>
            <a:r>
              <a:rPr sz="2000"/>
              <a:t> are examples of stem-changing verbs. All forms, except the </a:t>
            </a:r>
            <a:r>
              <a:rPr b="1" sz="2000"/>
              <a:t>nosotros </a:t>
            </a:r>
            <a:r>
              <a:rPr sz="2000"/>
              <a:t>(and </a:t>
            </a:r>
            <a:r>
              <a:rPr b="1" sz="2000"/>
              <a:t>vosotros) </a:t>
            </a:r>
            <a:r>
              <a:rPr sz="2000"/>
              <a:t>forms, change the </a:t>
            </a:r>
            <a:r>
              <a:rPr b="1" sz="2000"/>
              <a:t>e </a:t>
            </a:r>
            <a:r>
              <a:rPr sz="2000"/>
              <a:t>of the infinitive to </a:t>
            </a:r>
            <a:r>
              <a:rPr sz="2000">
                <a:solidFill>
                  <a:srgbClr val="FF3300"/>
                </a:solidFill>
              </a:rPr>
              <a:t>__</a:t>
            </a:r>
            <a:r>
              <a:rPr sz="2000"/>
              <a:t>.</a:t>
            </a:r>
            <a:r>
              <a:rPr b="1" sz="2000"/>
              <a:t> </a:t>
            </a:r>
            <a:r>
              <a:rPr sz="2000"/>
              <a:t>The endings of these verbs are the same as those of a regular verb.</a:t>
            </a:r>
          </a:p>
        </p:txBody>
      </p:sp>
      <p:sp>
        <p:nvSpPr>
          <p:cNvPr id="210" name="Shape 210"/>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20 of 61</a:t>
            </a:r>
          </a:p>
        </p:txBody>
      </p:sp>
      <p:pic>
        <p:nvPicPr>
          <p:cNvPr id="211"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212" name="gramatica-header.png" descr="gramatica-header"/>
          <p:cNvPicPr/>
          <p:nvPr/>
        </p:nvPicPr>
        <p:blipFill>
          <a:blip r:embed="rId4">
            <a:extLst/>
          </a:blip>
          <a:stretch>
            <a:fillRect/>
          </a:stretch>
        </p:blipFill>
        <p:spPr>
          <a:xfrm>
            <a:off x="1587" y="0"/>
            <a:ext cx="9142413" cy="965200"/>
          </a:xfrm>
          <a:prstGeom prst="rect">
            <a:avLst/>
          </a:prstGeom>
          <a:ln w="12700">
            <a:miter lim="400000"/>
          </a:ln>
        </p:spPr>
      </p:pic>
      <p:sp>
        <p:nvSpPr>
          <p:cNvPr id="213" name="Shape 213"/>
          <p:cNvSpPr/>
          <p:nvPr/>
        </p:nvSpPr>
        <p:spPr>
          <a:xfrm>
            <a:off x="4935537" y="2930234"/>
            <a:ext cx="576263"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342900" indent="-342900">
              <a:defRPr b="1" sz="2000">
                <a:solidFill>
                  <a:srgbClr val="FF0000"/>
                </a:solidFill>
              </a:defRPr>
            </a:lvl1pPr>
          </a:lstStyle>
          <a:p>
            <a:pPr lvl="0">
              <a:defRPr b="0" sz="1800">
                <a:solidFill>
                  <a:srgbClr val="000000"/>
                </a:solidFill>
              </a:defRPr>
            </a:pPr>
            <a:r>
              <a:rPr b="1" sz="2000">
                <a:solidFill>
                  <a:srgbClr val="FF0000"/>
                </a:solidFill>
              </a:rPr>
              <a:t>ie</a:t>
            </a:r>
          </a:p>
        </p:txBody>
      </p:sp>
      <p:pic>
        <p:nvPicPr>
          <p:cNvPr id="214" name="slide 20 titletext1a.png" descr="slide 20 titletext1a"/>
          <p:cNvPicPr/>
          <p:nvPr/>
        </p:nvPicPr>
        <p:blipFill>
          <a:blip r:embed="rId5">
            <a:extLst/>
          </a:blip>
          <a:stretch>
            <a:fillRect/>
          </a:stretch>
        </p:blipFill>
        <p:spPr>
          <a:xfrm>
            <a:off x="263525" y="1046162"/>
            <a:ext cx="3702050" cy="804863"/>
          </a:xfrm>
          <a:prstGeom prst="rect">
            <a:avLst/>
          </a:prstGeom>
          <a:ln w="12700">
            <a:miter lim="400000"/>
          </a:ln>
        </p:spPr>
      </p:pic>
      <p:pic>
        <p:nvPicPr>
          <p:cNvPr id="215" name="slide 20 text1a.png" descr="slide 20 text1a"/>
          <p:cNvPicPr/>
          <p:nvPr/>
        </p:nvPicPr>
        <p:blipFill>
          <a:blip r:embed="rId6">
            <a:extLst/>
          </a:blip>
          <a:stretch>
            <a:fillRect/>
          </a:stretch>
        </p:blipFill>
        <p:spPr>
          <a:xfrm>
            <a:off x="2974975" y="4306887"/>
            <a:ext cx="990600" cy="457201"/>
          </a:xfrm>
          <a:prstGeom prst="rect">
            <a:avLst/>
          </a:prstGeom>
          <a:ln w="12700">
            <a:miter lim="400000"/>
          </a:ln>
        </p:spPr>
      </p:pic>
      <p:pic>
        <p:nvPicPr>
          <p:cNvPr id="216" name="slide 20 text2a.png" descr="slide 20 text2a"/>
          <p:cNvPicPr/>
          <p:nvPr/>
        </p:nvPicPr>
        <p:blipFill>
          <a:blip r:embed="rId7">
            <a:extLst/>
          </a:blip>
          <a:stretch>
            <a:fillRect/>
          </a:stretch>
        </p:blipFill>
        <p:spPr>
          <a:xfrm>
            <a:off x="2941637" y="4675187"/>
            <a:ext cx="1079501" cy="482601"/>
          </a:xfrm>
          <a:prstGeom prst="rect">
            <a:avLst/>
          </a:prstGeom>
          <a:ln w="12700">
            <a:miter lim="400000"/>
          </a:ln>
        </p:spPr>
      </p:pic>
      <p:pic>
        <p:nvPicPr>
          <p:cNvPr id="217" name="slide 20 text3a.png" descr="slide 20 text3a"/>
          <p:cNvPicPr/>
          <p:nvPr/>
        </p:nvPicPr>
        <p:blipFill>
          <a:blip r:embed="rId8">
            <a:extLst/>
          </a:blip>
          <a:stretch>
            <a:fillRect/>
          </a:stretch>
        </p:blipFill>
        <p:spPr>
          <a:xfrm>
            <a:off x="2974975" y="5132387"/>
            <a:ext cx="977900" cy="431801"/>
          </a:xfrm>
          <a:prstGeom prst="rect">
            <a:avLst/>
          </a:prstGeom>
          <a:ln w="12700">
            <a:miter lim="400000"/>
          </a:ln>
        </p:spPr>
      </p:pic>
      <p:pic>
        <p:nvPicPr>
          <p:cNvPr id="218" name="slide 20 text4a.png" descr="slide 20 text4a"/>
          <p:cNvPicPr/>
          <p:nvPr/>
        </p:nvPicPr>
        <p:blipFill>
          <a:blip r:embed="rId9">
            <a:extLst/>
          </a:blip>
          <a:stretch>
            <a:fillRect/>
          </a:stretch>
        </p:blipFill>
        <p:spPr>
          <a:xfrm>
            <a:off x="6116637" y="4340225"/>
            <a:ext cx="1320801" cy="419100"/>
          </a:xfrm>
          <a:prstGeom prst="rect">
            <a:avLst/>
          </a:prstGeom>
          <a:ln w="12700">
            <a:miter lim="400000"/>
          </a:ln>
        </p:spPr>
      </p:pic>
      <p:pic>
        <p:nvPicPr>
          <p:cNvPr id="219" name="slide 20 text5a.png" descr="slide 20 text5a"/>
          <p:cNvPicPr/>
          <p:nvPr/>
        </p:nvPicPr>
        <p:blipFill>
          <a:blip r:embed="rId10">
            <a:extLst/>
          </a:blip>
          <a:stretch>
            <a:fillRect/>
          </a:stretch>
        </p:blipFill>
        <p:spPr>
          <a:xfrm>
            <a:off x="6126162" y="4733925"/>
            <a:ext cx="1104901" cy="457200"/>
          </a:xfrm>
          <a:prstGeom prst="rect">
            <a:avLst/>
          </a:prstGeom>
          <a:ln w="12700">
            <a:miter lim="400000"/>
          </a:ln>
        </p:spPr>
      </p:pic>
      <p:pic>
        <p:nvPicPr>
          <p:cNvPr id="220" name="slide 20 text6a.png" descr="slide 20 text6a"/>
          <p:cNvPicPr/>
          <p:nvPr/>
        </p:nvPicPr>
        <p:blipFill>
          <a:blip r:embed="rId11">
            <a:extLst/>
          </a:blip>
          <a:stretch>
            <a:fillRect/>
          </a:stretch>
        </p:blipFill>
        <p:spPr>
          <a:xfrm>
            <a:off x="6076950" y="5126037"/>
            <a:ext cx="1168400" cy="444501"/>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23" grpId="1" fill="hold">
                                  <p:stCondLst>
                                    <p:cond delay="0"/>
                                  </p:stCondLst>
                                  <p:iterate type="el" backwards="0">
                                    <p:tmAbs val="0"/>
                                  </p:iterate>
                                  <p:childTnLst>
                                    <p:set>
                                      <p:cBhvr>
                                        <p:cTn id="6" fill="hold"/>
                                        <p:tgtEl>
                                          <p:spTgt spid="213"/>
                                        </p:tgtEl>
                                        <p:attrNameLst>
                                          <p:attrName>style.visibility</p:attrName>
                                        </p:attrNameLst>
                                      </p:cBhvr>
                                      <p:to>
                                        <p:strVal val="visible"/>
                                      </p:to>
                                    </p:set>
                                    <p:anim calcmode="lin" valueType="num">
                                      <p:cBhvr>
                                        <p:cTn id="7" dur="500" fill="hold"/>
                                        <p:tgtEl>
                                          <p:spTgt spid="213"/>
                                        </p:tgtEl>
                                        <p:attrNameLst>
                                          <p:attrName>ppt_w</p:attrName>
                                        </p:attrNameLst>
                                      </p:cBhvr>
                                      <p:tavLst>
                                        <p:tav tm="0">
                                          <p:val>
                                            <p:fltVal val="0"/>
                                          </p:val>
                                        </p:tav>
                                        <p:tav tm="100000">
                                          <p:val>
                                            <p:strVal val="#ppt_w"/>
                                          </p:val>
                                        </p:tav>
                                      </p:tavLst>
                                    </p:anim>
                                    <p:anim calcmode="lin" valueType="num">
                                      <p:cBhvr>
                                        <p:cTn id="8" dur="500" fill="hold"/>
                                        <p:tgtEl>
                                          <p:spTgt spid="21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0" grpId="2" fill="hold">
                                  <p:stCondLst>
                                    <p:cond delay="0"/>
                                  </p:stCondLst>
                                  <p:iterate type="el" backwards="0">
                                    <p:tmAbs val="0"/>
                                  </p:iterate>
                                  <p:childTnLst>
                                    <p:set>
                                      <p:cBhvr>
                                        <p:cTn id="12" fill="hold"/>
                                        <p:tgtEl>
                                          <p:spTgt spid="215"/>
                                        </p:tgtEl>
                                        <p:attrNameLst>
                                          <p:attrName>style.visibility</p:attrName>
                                        </p:attrNameLst>
                                      </p:cBhvr>
                                      <p:to>
                                        <p:strVal val="visible"/>
                                      </p:to>
                                    </p:set>
                                    <p:animEffect filter="fade" transition="in">
                                      <p:cBhvr>
                                        <p:cTn id="13" dur="500"/>
                                        <p:tgtEl>
                                          <p:spTgt spid="215"/>
                                        </p:tgtEl>
                                      </p:cBhvr>
                                    </p:animEffect>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0" presetID="10" grpId="3" fill="hold">
                                  <p:stCondLst>
                                    <p:cond delay="0"/>
                                  </p:stCondLst>
                                  <p:iterate type="el" backwards="0">
                                    <p:tmAbs val="0"/>
                                  </p:iterate>
                                  <p:childTnLst>
                                    <p:set>
                                      <p:cBhvr>
                                        <p:cTn id="17" fill="hold"/>
                                        <p:tgtEl>
                                          <p:spTgt spid="216"/>
                                        </p:tgtEl>
                                        <p:attrNameLst>
                                          <p:attrName>style.visibility</p:attrName>
                                        </p:attrNameLst>
                                      </p:cBhvr>
                                      <p:to>
                                        <p:strVal val="visible"/>
                                      </p:to>
                                    </p:set>
                                    <p:animEffect filter="fade" transition="in">
                                      <p:cBhvr>
                                        <p:cTn id="18" dur="500"/>
                                        <p:tgtEl>
                                          <p:spTgt spid="216"/>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0" presetID="10" grpId="4" fill="hold">
                                  <p:stCondLst>
                                    <p:cond delay="0"/>
                                  </p:stCondLst>
                                  <p:iterate type="el" backwards="0">
                                    <p:tmAbs val="0"/>
                                  </p:iterate>
                                  <p:childTnLst>
                                    <p:set>
                                      <p:cBhvr>
                                        <p:cTn id="22" fill="hold"/>
                                        <p:tgtEl>
                                          <p:spTgt spid="217"/>
                                        </p:tgtEl>
                                        <p:attrNameLst>
                                          <p:attrName>style.visibility</p:attrName>
                                        </p:attrNameLst>
                                      </p:cBhvr>
                                      <p:to>
                                        <p:strVal val="visible"/>
                                      </p:to>
                                    </p:set>
                                    <p:animEffect filter="fade" transition="in">
                                      <p:cBhvr>
                                        <p:cTn id="23" dur="500"/>
                                        <p:tgtEl>
                                          <p:spTgt spid="217"/>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0" presetID="10" grpId="5" fill="hold">
                                  <p:stCondLst>
                                    <p:cond delay="0"/>
                                  </p:stCondLst>
                                  <p:iterate type="el" backwards="0">
                                    <p:tmAbs val="0"/>
                                  </p:iterate>
                                  <p:childTnLst>
                                    <p:set>
                                      <p:cBhvr>
                                        <p:cTn id="27" fill="hold"/>
                                        <p:tgtEl>
                                          <p:spTgt spid="218"/>
                                        </p:tgtEl>
                                        <p:attrNameLst>
                                          <p:attrName>style.visibility</p:attrName>
                                        </p:attrNameLst>
                                      </p:cBhvr>
                                      <p:to>
                                        <p:strVal val="visible"/>
                                      </p:to>
                                    </p:set>
                                    <p:animEffect filter="fade" transition="in">
                                      <p:cBhvr>
                                        <p:cTn id="28" dur="500"/>
                                        <p:tgtEl>
                                          <p:spTgt spid="218"/>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0" grpId="6" fill="hold">
                                  <p:stCondLst>
                                    <p:cond delay="0"/>
                                  </p:stCondLst>
                                  <p:iterate type="el" backwards="0">
                                    <p:tmAbs val="0"/>
                                  </p:iterate>
                                  <p:childTnLst>
                                    <p:set>
                                      <p:cBhvr>
                                        <p:cTn id="32" fill="hold"/>
                                        <p:tgtEl>
                                          <p:spTgt spid="219"/>
                                        </p:tgtEl>
                                        <p:attrNameLst>
                                          <p:attrName>style.visibility</p:attrName>
                                        </p:attrNameLst>
                                      </p:cBhvr>
                                      <p:to>
                                        <p:strVal val="visible"/>
                                      </p:to>
                                    </p:set>
                                    <p:animEffect filter="fade" transition="in">
                                      <p:cBhvr>
                                        <p:cTn id="33" dur="500"/>
                                        <p:tgtEl>
                                          <p:spTgt spid="219"/>
                                        </p:tgtEl>
                                      </p:cBhvr>
                                    </p:animEffect>
                                  </p:childTnLst>
                                </p:cTn>
                              </p:par>
                            </p:childTnLst>
                          </p:cTn>
                        </p:par>
                      </p:childTnLst>
                    </p:cTn>
                  </p:par>
                  <p:par>
                    <p:cTn id="34" fill="hold">
                      <p:stCondLst>
                        <p:cond delay="indefinite"/>
                      </p:stCondLst>
                      <p:childTnLst>
                        <p:par>
                          <p:cTn id="35" fill="hold">
                            <p:stCondLst>
                              <p:cond delay="0"/>
                            </p:stCondLst>
                            <p:childTnLst>
                              <p:par>
                                <p:cTn id="36" nodeType="clickEffect" presetClass="entr" presetSubtype="0" presetID="10" grpId="7" fill="hold">
                                  <p:stCondLst>
                                    <p:cond delay="0"/>
                                  </p:stCondLst>
                                  <p:iterate type="el" backwards="0">
                                    <p:tmAbs val="0"/>
                                  </p:iterate>
                                  <p:childTnLst>
                                    <p:set>
                                      <p:cBhvr>
                                        <p:cTn id="37" fill="hold"/>
                                        <p:tgtEl>
                                          <p:spTgt spid="220"/>
                                        </p:tgtEl>
                                        <p:attrNameLst>
                                          <p:attrName>style.visibility</p:attrName>
                                        </p:attrNameLst>
                                      </p:cBhvr>
                                      <p:to>
                                        <p:strVal val="visible"/>
                                      </p:to>
                                    </p:set>
                                    <p:animEffect filter="fade" transition="in">
                                      <p:cBhvr>
                                        <p:cTn id="38" dur="500"/>
                                        <p:tgtEl>
                                          <p:spTgt spid="220"/>
                                        </p:tgtEl>
                                      </p:cBhvr>
                                    </p:animEffect>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0" presetID="10" grpId="8" fill="hold">
                                  <p:stCondLst>
                                    <p:cond delay="0"/>
                                  </p:stCondLst>
                                  <p:iterate type="el" backwards="0">
                                    <p:tmAbs val="0"/>
                                  </p:iterate>
                                  <p:childTnLst>
                                    <p:set>
                                      <p:cBhvr>
                                        <p:cTn id="42" fill="hold"/>
                                        <p:tgtEl>
                                          <p:spTgt spid="211"/>
                                        </p:tgtEl>
                                        <p:attrNameLst>
                                          <p:attrName>style.visibility</p:attrName>
                                        </p:attrNameLst>
                                      </p:cBhvr>
                                      <p:to>
                                        <p:strVal val="visible"/>
                                      </p:to>
                                    </p:set>
                                    <p:animEffect filter="fade" transition="in">
                                      <p:cBhvr>
                                        <p:cTn id="43" dur="5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9" grpId="6"/>
      <p:bldP build="whole" bldLvl="1" animBg="1" rev="0" advAuto="0" spid="215" grpId="2"/>
      <p:bldP build="whole" bldLvl="1" animBg="1" rev="0" advAuto="0" spid="213" grpId="1"/>
      <p:bldP build="whole" bldLvl="1" animBg="1" rev="0" advAuto="0" spid="211" grpId="8"/>
      <p:bldP build="whole" bldLvl="1" animBg="1" rev="0" advAuto="0" spid="220" grpId="7"/>
      <p:bldP build="whole" bldLvl="1" animBg="1" rev="0" advAuto="0" spid="218" grpId="5"/>
      <p:bldP build="whole" bldLvl="1" animBg="1" rev="0" advAuto="0" spid="216" grpId="3"/>
      <p:bldP build="whole" bldLvl="1" animBg="1" rev="0" advAuto="0" spid="217" grpId="4"/>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2" name="Shape 22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21 of 61</a:t>
            </a:r>
          </a:p>
        </p:txBody>
      </p:sp>
      <p:pic>
        <p:nvPicPr>
          <p:cNvPr id="223" name="gramatica-header.png" descr="gramatica-header"/>
          <p:cNvPicPr/>
          <p:nvPr/>
        </p:nvPicPr>
        <p:blipFill>
          <a:blip r:embed="rId2">
            <a:extLst/>
          </a:blip>
          <a:stretch>
            <a:fillRect/>
          </a:stretch>
        </p:blipFill>
        <p:spPr>
          <a:xfrm>
            <a:off x="1587" y="0"/>
            <a:ext cx="9142413" cy="965200"/>
          </a:xfrm>
          <a:prstGeom prst="rect">
            <a:avLst/>
          </a:prstGeom>
          <a:ln w="12700">
            <a:miter lim="400000"/>
          </a:ln>
        </p:spPr>
      </p:pic>
      <p:pic>
        <p:nvPicPr>
          <p:cNvPr id="224"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
        <p:nvSpPr>
          <p:cNvPr id="225" name="Shape 225"/>
          <p:cNvSpPr/>
          <p:nvPr/>
        </p:nvSpPr>
        <p:spPr>
          <a:xfrm>
            <a:off x="319087" y="1866609"/>
            <a:ext cx="8194676" cy="9594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FF3300"/>
                </a:solidFill>
              </a:rPr>
              <a:t>2.</a:t>
            </a:r>
            <a:r>
              <a:rPr b="1" sz="2000"/>
              <a:t>   </a:t>
            </a:r>
            <a:r>
              <a:rPr sz="2000"/>
              <a:t>Read the following verbs across. Observe the stem change and note 	that  </a:t>
            </a:r>
            <a:br>
              <a:rPr sz="2000"/>
            </a:br>
            <a:r>
              <a:rPr sz="2000"/>
              <a:t>      the endings are the same as those of a regular verb.</a:t>
            </a:r>
          </a:p>
        </p:txBody>
      </p:sp>
      <p:pic>
        <p:nvPicPr>
          <p:cNvPr id="226" name="slide 21 pic1b.png" descr="slide 21 pic1b"/>
          <p:cNvPicPr/>
          <p:nvPr/>
        </p:nvPicPr>
        <p:blipFill>
          <a:blip r:embed="rId4">
            <a:extLst/>
          </a:blip>
          <a:stretch>
            <a:fillRect/>
          </a:stretch>
        </p:blipFill>
        <p:spPr>
          <a:xfrm>
            <a:off x="838200" y="2762250"/>
            <a:ext cx="7415213" cy="3048000"/>
          </a:xfrm>
          <a:prstGeom prst="rect">
            <a:avLst/>
          </a:prstGeom>
          <a:ln w="12700">
            <a:miter lim="400000"/>
          </a:ln>
        </p:spPr>
      </p:pic>
      <p:pic>
        <p:nvPicPr>
          <p:cNvPr id="227" name="slide 21 text2.png" descr="slide 21 text2"/>
          <p:cNvPicPr/>
          <p:nvPr/>
        </p:nvPicPr>
        <p:blipFill>
          <a:blip r:embed="rId5">
            <a:extLst/>
          </a:blip>
          <a:stretch>
            <a:fillRect/>
          </a:stretch>
        </p:blipFill>
        <p:spPr>
          <a:xfrm>
            <a:off x="3416300" y="3735387"/>
            <a:ext cx="1041400" cy="304801"/>
          </a:xfrm>
          <a:prstGeom prst="rect">
            <a:avLst/>
          </a:prstGeom>
          <a:ln w="12700">
            <a:miter lim="400000"/>
          </a:ln>
        </p:spPr>
      </p:pic>
      <p:pic>
        <p:nvPicPr>
          <p:cNvPr id="228" name="slide 21 text3.png" descr="slide 21 text3"/>
          <p:cNvPicPr/>
          <p:nvPr/>
        </p:nvPicPr>
        <p:blipFill>
          <a:blip r:embed="rId6">
            <a:extLst/>
          </a:blip>
          <a:stretch>
            <a:fillRect/>
          </a:stretch>
        </p:blipFill>
        <p:spPr>
          <a:xfrm>
            <a:off x="3429000" y="4141787"/>
            <a:ext cx="939800" cy="292101"/>
          </a:xfrm>
          <a:prstGeom prst="rect">
            <a:avLst/>
          </a:prstGeom>
          <a:ln w="12700">
            <a:miter lim="400000"/>
          </a:ln>
        </p:spPr>
      </p:pic>
      <p:pic>
        <p:nvPicPr>
          <p:cNvPr id="229" name="slide 21 text4.png" descr="slide 21 text4"/>
          <p:cNvPicPr/>
          <p:nvPr/>
        </p:nvPicPr>
        <p:blipFill>
          <a:blip r:embed="rId7">
            <a:extLst/>
          </a:blip>
          <a:stretch>
            <a:fillRect/>
          </a:stretch>
        </p:blipFill>
        <p:spPr>
          <a:xfrm>
            <a:off x="3427412" y="4587875"/>
            <a:ext cx="1320801" cy="241300"/>
          </a:xfrm>
          <a:prstGeom prst="rect">
            <a:avLst/>
          </a:prstGeom>
          <a:ln w="12700">
            <a:miter lim="400000"/>
          </a:ln>
        </p:spPr>
      </p:pic>
      <p:pic>
        <p:nvPicPr>
          <p:cNvPr id="230" name="slide 21 text5.png" descr="slide 21 text5"/>
          <p:cNvPicPr/>
          <p:nvPr/>
        </p:nvPicPr>
        <p:blipFill>
          <a:blip r:embed="rId8">
            <a:extLst/>
          </a:blip>
          <a:stretch>
            <a:fillRect/>
          </a:stretch>
        </p:blipFill>
        <p:spPr>
          <a:xfrm>
            <a:off x="3444875" y="4927600"/>
            <a:ext cx="1028700" cy="279400"/>
          </a:xfrm>
          <a:prstGeom prst="rect">
            <a:avLst/>
          </a:prstGeom>
          <a:ln w="12700">
            <a:miter lim="400000"/>
          </a:ln>
        </p:spPr>
      </p:pic>
      <p:pic>
        <p:nvPicPr>
          <p:cNvPr id="231" name="slide 21 text6.png" descr="slide 21 text6"/>
          <p:cNvPicPr/>
          <p:nvPr/>
        </p:nvPicPr>
        <p:blipFill>
          <a:blip r:embed="rId9">
            <a:extLst/>
          </a:blip>
          <a:stretch>
            <a:fillRect/>
          </a:stretch>
        </p:blipFill>
        <p:spPr>
          <a:xfrm>
            <a:off x="3425825" y="5326062"/>
            <a:ext cx="1092200" cy="292101"/>
          </a:xfrm>
          <a:prstGeom prst="rect">
            <a:avLst/>
          </a:prstGeom>
          <a:ln w="12700">
            <a:miter lim="400000"/>
          </a:ln>
        </p:spPr>
      </p:pic>
      <p:pic>
        <p:nvPicPr>
          <p:cNvPr id="232" name="slide 21 text8.png" descr="slide 21 text8"/>
          <p:cNvPicPr/>
          <p:nvPr/>
        </p:nvPicPr>
        <p:blipFill>
          <a:blip r:embed="rId10">
            <a:extLst/>
          </a:blip>
          <a:stretch>
            <a:fillRect/>
          </a:stretch>
        </p:blipFill>
        <p:spPr>
          <a:xfrm>
            <a:off x="5205412" y="3751262"/>
            <a:ext cx="812801" cy="292101"/>
          </a:xfrm>
          <a:prstGeom prst="rect">
            <a:avLst/>
          </a:prstGeom>
          <a:ln w="12700">
            <a:miter lim="400000"/>
          </a:ln>
        </p:spPr>
      </p:pic>
      <p:pic>
        <p:nvPicPr>
          <p:cNvPr id="233" name="slide 21 text9.png" descr="slide 21 text9"/>
          <p:cNvPicPr/>
          <p:nvPr/>
        </p:nvPicPr>
        <p:blipFill>
          <a:blip r:embed="rId11">
            <a:extLst/>
          </a:blip>
          <a:stretch>
            <a:fillRect/>
          </a:stretch>
        </p:blipFill>
        <p:spPr>
          <a:xfrm>
            <a:off x="5205412" y="4132262"/>
            <a:ext cx="698501" cy="304801"/>
          </a:xfrm>
          <a:prstGeom prst="rect">
            <a:avLst/>
          </a:prstGeom>
          <a:ln w="12700">
            <a:miter lim="400000"/>
          </a:ln>
        </p:spPr>
      </p:pic>
      <p:pic>
        <p:nvPicPr>
          <p:cNvPr id="234" name="slide 21 text10.png" descr="slide 21 text10"/>
          <p:cNvPicPr/>
          <p:nvPr/>
        </p:nvPicPr>
        <p:blipFill>
          <a:blip r:embed="rId12">
            <a:extLst/>
          </a:blip>
          <a:stretch>
            <a:fillRect/>
          </a:stretch>
        </p:blipFill>
        <p:spPr>
          <a:xfrm>
            <a:off x="5205412" y="4546600"/>
            <a:ext cx="1104901" cy="292100"/>
          </a:xfrm>
          <a:prstGeom prst="rect">
            <a:avLst/>
          </a:prstGeom>
          <a:ln w="12700">
            <a:miter lim="400000"/>
          </a:ln>
        </p:spPr>
      </p:pic>
      <p:pic>
        <p:nvPicPr>
          <p:cNvPr id="235" name="slide 21 text11.png" descr="slide 21 text11"/>
          <p:cNvPicPr/>
          <p:nvPr/>
        </p:nvPicPr>
        <p:blipFill>
          <a:blip r:embed="rId13">
            <a:extLst/>
          </a:blip>
          <a:stretch>
            <a:fillRect/>
          </a:stretch>
        </p:blipFill>
        <p:spPr>
          <a:xfrm>
            <a:off x="5205412" y="4937125"/>
            <a:ext cx="825501" cy="279400"/>
          </a:xfrm>
          <a:prstGeom prst="rect">
            <a:avLst/>
          </a:prstGeom>
          <a:ln w="12700">
            <a:miter lim="400000"/>
          </a:ln>
        </p:spPr>
      </p:pic>
      <p:pic>
        <p:nvPicPr>
          <p:cNvPr id="236" name="slide 21 text12.png" descr="slide 21 text12"/>
          <p:cNvPicPr/>
          <p:nvPr/>
        </p:nvPicPr>
        <p:blipFill>
          <a:blip r:embed="rId14">
            <a:extLst/>
          </a:blip>
          <a:stretch>
            <a:fillRect/>
          </a:stretch>
        </p:blipFill>
        <p:spPr>
          <a:xfrm>
            <a:off x="5205412" y="5310187"/>
            <a:ext cx="863601" cy="292101"/>
          </a:xfrm>
          <a:prstGeom prst="rect">
            <a:avLst/>
          </a:prstGeom>
          <a:ln w="12700">
            <a:miter lim="400000"/>
          </a:ln>
        </p:spPr>
      </p:pic>
      <p:pic>
        <p:nvPicPr>
          <p:cNvPr id="237" name="slide 21 text1.png" descr="slide 21 text1"/>
          <p:cNvPicPr/>
          <p:nvPr/>
        </p:nvPicPr>
        <p:blipFill>
          <a:blip r:embed="rId15">
            <a:extLst/>
          </a:blip>
          <a:stretch>
            <a:fillRect/>
          </a:stretch>
        </p:blipFill>
        <p:spPr>
          <a:xfrm>
            <a:off x="3427412" y="3332162"/>
            <a:ext cx="952501" cy="317501"/>
          </a:xfrm>
          <a:prstGeom prst="rect">
            <a:avLst/>
          </a:prstGeom>
          <a:ln w="12700">
            <a:miter lim="400000"/>
          </a:ln>
        </p:spPr>
      </p:pic>
      <p:pic>
        <p:nvPicPr>
          <p:cNvPr id="238" name="slide 21 text7.png" descr="slide 21 text7"/>
          <p:cNvPicPr/>
          <p:nvPr/>
        </p:nvPicPr>
        <p:blipFill>
          <a:blip r:embed="rId16">
            <a:extLst/>
          </a:blip>
          <a:stretch>
            <a:fillRect/>
          </a:stretch>
        </p:blipFill>
        <p:spPr>
          <a:xfrm>
            <a:off x="5205412" y="3330575"/>
            <a:ext cx="723901" cy="304800"/>
          </a:xfrm>
          <a:prstGeom prst="rect">
            <a:avLst/>
          </a:prstGeom>
          <a:ln w="12700">
            <a:miter lim="400000"/>
          </a:ln>
        </p:spPr>
      </p:pic>
      <p:pic>
        <p:nvPicPr>
          <p:cNvPr id="239" name="slide 21 text13.png" descr="slide 21 text13"/>
          <p:cNvPicPr/>
          <p:nvPr/>
        </p:nvPicPr>
        <p:blipFill>
          <a:blip r:embed="rId17">
            <a:extLst/>
          </a:blip>
          <a:stretch>
            <a:fillRect/>
          </a:stretch>
        </p:blipFill>
        <p:spPr>
          <a:xfrm>
            <a:off x="6738937" y="3351212"/>
            <a:ext cx="901701" cy="304801"/>
          </a:xfrm>
          <a:prstGeom prst="rect">
            <a:avLst/>
          </a:prstGeom>
          <a:ln w="12700">
            <a:miter lim="400000"/>
          </a:ln>
        </p:spPr>
      </p:pic>
      <p:pic>
        <p:nvPicPr>
          <p:cNvPr id="240" name="slide 21 text14.png" descr="slide 21 text14"/>
          <p:cNvPicPr/>
          <p:nvPr/>
        </p:nvPicPr>
        <p:blipFill>
          <a:blip r:embed="rId18">
            <a:extLst/>
          </a:blip>
          <a:stretch>
            <a:fillRect/>
          </a:stretch>
        </p:blipFill>
        <p:spPr>
          <a:xfrm>
            <a:off x="6724650" y="3743325"/>
            <a:ext cx="1016000" cy="292100"/>
          </a:xfrm>
          <a:prstGeom prst="rect">
            <a:avLst/>
          </a:prstGeom>
          <a:ln w="12700">
            <a:miter lim="400000"/>
          </a:ln>
        </p:spPr>
      </p:pic>
      <p:pic>
        <p:nvPicPr>
          <p:cNvPr id="241" name="slide 21 text15.png" descr="slide 21 text15"/>
          <p:cNvPicPr/>
          <p:nvPr/>
        </p:nvPicPr>
        <p:blipFill>
          <a:blip r:embed="rId19">
            <a:extLst/>
          </a:blip>
          <a:stretch>
            <a:fillRect/>
          </a:stretch>
        </p:blipFill>
        <p:spPr>
          <a:xfrm>
            <a:off x="6745287" y="4146550"/>
            <a:ext cx="876301" cy="292100"/>
          </a:xfrm>
          <a:prstGeom prst="rect">
            <a:avLst/>
          </a:prstGeom>
          <a:ln w="12700">
            <a:miter lim="400000"/>
          </a:ln>
        </p:spPr>
      </p:pic>
      <p:pic>
        <p:nvPicPr>
          <p:cNvPr id="242" name="slide 21 text16.png" descr="slide 21 text16"/>
          <p:cNvPicPr/>
          <p:nvPr/>
        </p:nvPicPr>
        <p:blipFill>
          <a:blip r:embed="rId20">
            <a:extLst/>
          </a:blip>
          <a:stretch>
            <a:fillRect/>
          </a:stretch>
        </p:blipFill>
        <p:spPr>
          <a:xfrm>
            <a:off x="6748462" y="4522787"/>
            <a:ext cx="1193801" cy="304801"/>
          </a:xfrm>
          <a:prstGeom prst="rect">
            <a:avLst/>
          </a:prstGeom>
          <a:ln w="12700">
            <a:miter lim="400000"/>
          </a:ln>
        </p:spPr>
      </p:pic>
      <p:pic>
        <p:nvPicPr>
          <p:cNvPr id="243" name="slide 21 text17.png" descr="slide 21 text17"/>
          <p:cNvPicPr/>
          <p:nvPr/>
        </p:nvPicPr>
        <p:blipFill>
          <a:blip r:embed="rId21">
            <a:extLst/>
          </a:blip>
          <a:stretch>
            <a:fillRect/>
          </a:stretch>
        </p:blipFill>
        <p:spPr>
          <a:xfrm>
            <a:off x="6767512" y="4930775"/>
            <a:ext cx="863601" cy="292100"/>
          </a:xfrm>
          <a:prstGeom prst="rect">
            <a:avLst/>
          </a:prstGeom>
          <a:ln w="12700">
            <a:miter lim="400000"/>
          </a:ln>
        </p:spPr>
      </p:pic>
      <p:pic>
        <p:nvPicPr>
          <p:cNvPr id="244" name="slide 21 text18.png" descr="slide 21 text18"/>
          <p:cNvPicPr/>
          <p:nvPr/>
        </p:nvPicPr>
        <p:blipFill>
          <a:blip r:embed="rId22">
            <a:extLst/>
          </a:blip>
          <a:stretch>
            <a:fillRect/>
          </a:stretch>
        </p:blipFill>
        <p:spPr>
          <a:xfrm>
            <a:off x="6742112" y="5334000"/>
            <a:ext cx="1028701" cy="292100"/>
          </a:xfrm>
          <a:prstGeom prst="rect">
            <a:avLst/>
          </a:prstGeom>
          <a:ln w="12700">
            <a:miter lim="400000"/>
          </a:ln>
        </p:spPr>
      </p:pic>
      <p:pic>
        <p:nvPicPr>
          <p:cNvPr id="245" name="slide 20 titletext1a.png" descr="slide 20 titletext1a"/>
          <p:cNvPicPr/>
          <p:nvPr/>
        </p:nvPicPr>
        <p:blipFill>
          <a:blip r:embed="rId23">
            <a:extLst/>
          </a:blip>
          <a:stretch>
            <a:fillRect/>
          </a:stretch>
        </p:blipFill>
        <p:spPr>
          <a:xfrm>
            <a:off x="263525" y="1046162"/>
            <a:ext cx="3702050" cy="804863"/>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237"/>
                                        </p:tgtEl>
                                        <p:attrNameLst>
                                          <p:attrName>style.visibility</p:attrName>
                                        </p:attrNameLst>
                                      </p:cBhvr>
                                      <p:to>
                                        <p:strVal val="visible"/>
                                      </p:to>
                                    </p:set>
                                    <p:animEffect filter="fade" transition="in">
                                      <p:cBhvr>
                                        <p:cTn id="7" dur="500"/>
                                        <p:tgtEl>
                                          <p:spTgt spid="237"/>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238"/>
                                        </p:tgtEl>
                                        <p:attrNameLst>
                                          <p:attrName>style.visibility</p:attrName>
                                        </p:attrNameLst>
                                      </p:cBhvr>
                                      <p:to>
                                        <p:strVal val="visible"/>
                                      </p:to>
                                    </p:set>
                                    <p:animEffect filter="fade" transition="in">
                                      <p:cBhvr>
                                        <p:cTn id="11" dur="500"/>
                                        <p:tgtEl>
                                          <p:spTgt spid="238"/>
                                        </p:tgtEl>
                                      </p:cBhvr>
                                    </p:animEffect>
                                  </p:childTnLst>
                                </p:cTn>
                              </p:par>
                            </p:childTnLst>
                          </p:cTn>
                        </p:par>
                        <p:par>
                          <p:cTn id="12" fill="hold">
                            <p:stCondLst>
                              <p:cond delay="1000"/>
                            </p:stCondLst>
                            <p:childTnLst>
                              <p:par>
                                <p:cTn id="13" nodeType="afterEffect" presetClass="entr" presetSubtype="0" presetID="10" grpId="3" fill="hold">
                                  <p:stCondLst>
                                    <p:cond delay="0"/>
                                  </p:stCondLst>
                                  <p:iterate type="el" backwards="0">
                                    <p:tmAbs val="0"/>
                                  </p:iterate>
                                  <p:childTnLst>
                                    <p:set>
                                      <p:cBhvr>
                                        <p:cTn id="14" fill="hold"/>
                                        <p:tgtEl>
                                          <p:spTgt spid="239"/>
                                        </p:tgtEl>
                                        <p:attrNameLst>
                                          <p:attrName>style.visibility</p:attrName>
                                        </p:attrNameLst>
                                      </p:cBhvr>
                                      <p:to>
                                        <p:strVal val="visible"/>
                                      </p:to>
                                    </p:set>
                                    <p:animEffect filter="fade" transition="in">
                                      <p:cBhvr>
                                        <p:cTn id="15" dur="500"/>
                                        <p:tgtEl>
                                          <p:spTgt spid="239"/>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10" grpId="4" fill="hold">
                                  <p:stCondLst>
                                    <p:cond delay="0"/>
                                  </p:stCondLst>
                                  <p:iterate type="el" backwards="0">
                                    <p:tmAbs val="0"/>
                                  </p:iterate>
                                  <p:childTnLst>
                                    <p:set>
                                      <p:cBhvr>
                                        <p:cTn id="19" fill="hold"/>
                                        <p:tgtEl>
                                          <p:spTgt spid="227"/>
                                        </p:tgtEl>
                                        <p:attrNameLst>
                                          <p:attrName>style.visibility</p:attrName>
                                        </p:attrNameLst>
                                      </p:cBhvr>
                                      <p:to>
                                        <p:strVal val="visible"/>
                                      </p:to>
                                    </p:set>
                                    <p:animEffect filter="fade" transition="in">
                                      <p:cBhvr>
                                        <p:cTn id="20" dur="500"/>
                                        <p:tgtEl>
                                          <p:spTgt spid="227"/>
                                        </p:tgtEl>
                                      </p:cBhvr>
                                    </p:animEffect>
                                  </p:childTnLst>
                                </p:cTn>
                              </p:par>
                            </p:childTnLst>
                          </p:cTn>
                        </p:par>
                        <p:par>
                          <p:cTn id="21" fill="hold">
                            <p:stCondLst>
                              <p:cond delay="500"/>
                            </p:stCondLst>
                            <p:childTnLst>
                              <p:par>
                                <p:cTn id="22" nodeType="afterEffect" presetClass="entr" presetSubtype="0" presetID="10" grpId="5" fill="hold">
                                  <p:stCondLst>
                                    <p:cond delay="0"/>
                                  </p:stCondLst>
                                  <p:iterate type="el" backwards="0">
                                    <p:tmAbs val="0"/>
                                  </p:iterate>
                                  <p:childTnLst>
                                    <p:set>
                                      <p:cBhvr>
                                        <p:cTn id="23" fill="hold"/>
                                        <p:tgtEl>
                                          <p:spTgt spid="232"/>
                                        </p:tgtEl>
                                        <p:attrNameLst>
                                          <p:attrName>style.visibility</p:attrName>
                                        </p:attrNameLst>
                                      </p:cBhvr>
                                      <p:to>
                                        <p:strVal val="visible"/>
                                      </p:to>
                                    </p:set>
                                    <p:animEffect filter="fade" transition="in">
                                      <p:cBhvr>
                                        <p:cTn id="24" dur="500"/>
                                        <p:tgtEl>
                                          <p:spTgt spid="232"/>
                                        </p:tgtEl>
                                      </p:cBhvr>
                                    </p:animEffect>
                                  </p:childTnLst>
                                </p:cTn>
                              </p:par>
                            </p:childTnLst>
                          </p:cTn>
                        </p:par>
                        <p:par>
                          <p:cTn id="25" fill="hold">
                            <p:stCondLst>
                              <p:cond delay="1000"/>
                            </p:stCondLst>
                            <p:childTnLst>
                              <p:par>
                                <p:cTn id="26" nodeType="afterEffect" presetClass="entr" presetSubtype="0" presetID="10" grpId="6" fill="hold">
                                  <p:stCondLst>
                                    <p:cond delay="0"/>
                                  </p:stCondLst>
                                  <p:iterate type="el" backwards="0">
                                    <p:tmAbs val="0"/>
                                  </p:iterate>
                                  <p:childTnLst>
                                    <p:set>
                                      <p:cBhvr>
                                        <p:cTn id="27" fill="hold"/>
                                        <p:tgtEl>
                                          <p:spTgt spid="240"/>
                                        </p:tgtEl>
                                        <p:attrNameLst>
                                          <p:attrName>style.visibility</p:attrName>
                                        </p:attrNameLst>
                                      </p:cBhvr>
                                      <p:to>
                                        <p:strVal val="visible"/>
                                      </p:to>
                                    </p:set>
                                    <p:animEffect filter="fade" transition="in">
                                      <p:cBhvr>
                                        <p:cTn id="28" dur="500"/>
                                        <p:tgtEl>
                                          <p:spTgt spid="240"/>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0" grpId="7" fill="hold">
                                  <p:stCondLst>
                                    <p:cond delay="0"/>
                                  </p:stCondLst>
                                  <p:iterate type="el" backwards="0">
                                    <p:tmAbs val="0"/>
                                  </p:iterate>
                                  <p:childTnLst>
                                    <p:set>
                                      <p:cBhvr>
                                        <p:cTn id="32" fill="hold"/>
                                        <p:tgtEl>
                                          <p:spTgt spid="228"/>
                                        </p:tgtEl>
                                        <p:attrNameLst>
                                          <p:attrName>style.visibility</p:attrName>
                                        </p:attrNameLst>
                                      </p:cBhvr>
                                      <p:to>
                                        <p:strVal val="visible"/>
                                      </p:to>
                                    </p:set>
                                    <p:animEffect filter="fade" transition="in">
                                      <p:cBhvr>
                                        <p:cTn id="33" dur="500"/>
                                        <p:tgtEl>
                                          <p:spTgt spid="228"/>
                                        </p:tgtEl>
                                      </p:cBhvr>
                                    </p:animEffect>
                                  </p:childTnLst>
                                </p:cTn>
                              </p:par>
                            </p:childTnLst>
                          </p:cTn>
                        </p:par>
                        <p:par>
                          <p:cTn id="34" fill="hold">
                            <p:stCondLst>
                              <p:cond delay="500"/>
                            </p:stCondLst>
                            <p:childTnLst>
                              <p:par>
                                <p:cTn id="35" nodeType="afterEffect" presetClass="entr" presetSubtype="0" presetID="10" grpId="8" fill="hold">
                                  <p:stCondLst>
                                    <p:cond delay="0"/>
                                  </p:stCondLst>
                                  <p:iterate type="el" backwards="0">
                                    <p:tmAbs val="0"/>
                                  </p:iterate>
                                  <p:childTnLst>
                                    <p:set>
                                      <p:cBhvr>
                                        <p:cTn id="36" fill="hold"/>
                                        <p:tgtEl>
                                          <p:spTgt spid="233"/>
                                        </p:tgtEl>
                                        <p:attrNameLst>
                                          <p:attrName>style.visibility</p:attrName>
                                        </p:attrNameLst>
                                      </p:cBhvr>
                                      <p:to>
                                        <p:strVal val="visible"/>
                                      </p:to>
                                    </p:set>
                                    <p:animEffect filter="fade" transition="in">
                                      <p:cBhvr>
                                        <p:cTn id="37" dur="500"/>
                                        <p:tgtEl>
                                          <p:spTgt spid="233"/>
                                        </p:tgtEl>
                                      </p:cBhvr>
                                    </p:animEffect>
                                  </p:childTnLst>
                                </p:cTn>
                              </p:par>
                            </p:childTnLst>
                          </p:cTn>
                        </p:par>
                        <p:par>
                          <p:cTn id="38" fill="hold">
                            <p:stCondLst>
                              <p:cond delay="1000"/>
                            </p:stCondLst>
                            <p:childTnLst>
                              <p:par>
                                <p:cTn id="39" nodeType="afterEffect" presetClass="entr" presetSubtype="0" presetID="10" grpId="9" fill="hold">
                                  <p:stCondLst>
                                    <p:cond delay="0"/>
                                  </p:stCondLst>
                                  <p:iterate type="el" backwards="0">
                                    <p:tmAbs val="0"/>
                                  </p:iterate>
                                  <p:childTnLst>
                                    <p:set>
                                      <p:cBhvr>
                                        <p:cTn id="40" fill="hold"/>
                                        <p:tgtEl>
                                          <p:spTgt spid="241"/>
                                        </p:tgtEl>
                                        <p:attrNameLst>
                                          <p:attrName>style.visibility</p:attrName>
                                        </p:attrNameLst>
                                      </p:cBhvr>
                                      <p:to>
                                        <p:strVal val="visible"/>
                                      </p:to>
                                    </p:set>
                                    <p:animEffect filter="fade" transition="in">
                                      <p:cBhvr>
                                        <p:cTn id="41" dur="500"/>
                                        <p:tgtEl>
                                          <p:spTgt spid="241"/>
                                        </p:tgtEl>
                                      </p:cBhvr>
                                    </p:animEffect>
                                  </p:childTnLst>
                                </p:cTn>
                              </p:par>
                            </p:childTnLst>
                          </p:cTn>
                        </p:par>
                      </p:childTnLst>
                    </p:cTn>
                  </p:par>
                  <p:par>
                    <p:cTn id="42" fill="hold">
                      <p:stCondLst>
                        <p:cond delay="indefinite"/>
                      </p:stCondLst>
                      <p:childTnLst>
                        <p:par>
                          <p:cTn id="43" fill="hold">
                            <p:stCondLst>
                              <p:cond delay="0"/>
                            </p:stCondLst>
                            <p:childTnLst>
                              <p:par>
                                <p:cTn id="44" nodeType="clickEffect" presetClass="entr" presetSubtype="0" presetID="10" grpId="10" fill="hold">
                                  <p:stCondLst>
                                    <p:cond delay="0"/>
                                  </p:stCondLst>
                                  <p:iterate type="el" backwards="0">
                                    <p:tmAbs val="0"/>
                                  </p:iterate>
                                  <p:childTnLst>
                                    <p:set>
                                      <p:cBhvr>
                                        <p:cTn id="45" fill="hold"/>
                                        <p:tgtEl>
                                          <p:spTgt spid="229"/>
                                        </p:tgtEl>
                                        <p:attrNameLst>
                                          <p:attrName>style.visibility</p:attrName>
                                        </p:attrNameLst>
                                      </p:cBhvr>
                                      <p:to>
                                        <p:strVal val="visible"/>
                                      </p:to>
                                    </p:set>
                                    <p:animEffect filter="fade" transition="in">
                                      <p:cBhvr>
                                        <p:cTn id="46" dur="500"/>
                                        <p:tgtEl>
                                          <p:spTgt spid="229"/>
                                        </p:tgtEl>
                                      </p:cBhvr>
                                    </p:animEffect>
                                  </p:childTnLst>
                                </p:cTn>
                              </p:par>
                            </p:childTnLst>
                          </p:cTn>
                        </p:par>
                        <p:par>
                          <p:cTn id="47" fill="hold">
                            <p:stCondLst>
                              <p:cond delay="500"/>
                            </p:stCondLst>
                            <p:childTnLst>
                              <p:par>
                                <p:cTn id="48" nodeType="afterEffect" presetClass="entr" presetSubtype="0" presetID="10" grpId="11" fill="hold">
                                  <p:stCondLst>
                                    <p:cond delay="0"/>
                                  </p:stCondLst>
                                  <p:iterate type="el" backwards="0">
                                    <p:tmAbs val="0"/>
                                  </p:iterate>
                                  <p:childTnLst>
                                    <p:set>
                                      <p:cBhvr>
                                        <p:cTn id="49" fill="hold"/>
                                        <p:tgtEl>
                                          <p:spTgt spid="234"/>
                                        </p:tgtEl>
                                        <p:attrNameLst>
                                          <p:attrName>style.visibility</p:attrName>
                                        </p:attrNameLst>
                                      </p:cBhvr>
                                      <p:to>
                                        <p:strVal val="visible"/>
                                      </p:to>
                                    </p:set>
                                    <p:animEffect filter="fade" transition="in">
                                      <p:cBhvr>
                                        <p:cTn id="50" dur="500"/>
                                        <p:tgtEl>
                                          <p:spTgt spid="234"/>
                                        </p:tgtEl>
                                      </p:cBhvr>
                                    </p:animEffect>
                                  </p:childTnLst>
                                </p:cTn>
                              </p:par>
                            </p:childTnLst>
                          </p:cTn>
                        </p:par>
                        <p:par>
                          <p:cTn id="51" fill="hold">
                            <p:stCondLst>
                              <p:cond delay="1000"/>
                            </p:stCondLst>
                            <p:childTnLst>
                              <p:par>
                                <p:cTn id="52" nodeType="afterEffect" presetClass="entr" presetSubtype="0" presetID="10" grpId="12" fill="hold">
                                  <p:stCondLst>
                                    <p:cond delay="0"/>
                                  </p:stCondLst>
                                  <p:iterate type="el" backwards="0">
                                    <p:tmAbs val="0"/>
                                  </p:iterate>
                                  <p:childTnLst>
                                    <p:set>
                                      <p:cBhvr>
                                        <p:cTn id="53" fill="hold"/>
                                        <p:tgtEl>
                                          <p:spTgt spid="242"/>
                                        </p:tgtEl>
                                        <p:attrNameLst>
                                          <p:attrName>style.visibility</p:attrName>
                                        </p:attrNameLst>
                                      </p:cBhvr>
                                      <p:to>
                                        <p:strVal val="visible"/>
                                      </p:to>
                                    </p:set>
                                    <p:animEffect filter="fade" transition="in">
                                      <p:cBhvr>
                                        <p:cTn id="54" dur="500"/>
                                        <p:tgtEl>
                                          <p:spTgt spid="242"/>
                                        </p:tgtEl>
                                      </p:cBhvr>
                                    </p:animEffect>
                                  </p:childTnLst>
                                </p:cTn>
                              </p:par>
                            </p:childTnLst>
                          </p:cTn>
                        </p:par>
                      </p:childTnLst>
                    </p:cTn>
                  </p:par>
                  <p:par>
                    <p:cTn id="55" fill="hold">
                      <p:stCondLst>
                        <p:cond delay="indefinite"/>
                      </p:stCondLst>
                      <p:childTnLst>
                        <p:par>
                          <p:cTn id="56" fill="hold">
                            <p:stCondLst>
                              <p:cond delay="0"/>
                            </p:stCondLst>
                            <p:childTnLst>
                              <p:par>
                                <p:cTn id="57" nodeType="clickEffect" presetClass="entr" presetSubtype="0" presetID="10" grpId="13" fill="hold">
                                  <p:stCondLst>
                                    <p:cond delay="0"/>
                                  </p:stCondLst>
                                  <p:iterate type="el" backwards="0">
                                    <p:tmAbs val="0"/>
                                  </p:iterate>
                                  <p:childTnLst>
                                    <p:set>
                                      <p:cBhvr>
                                        <p:cTn id="58" fill="hold"/>
                                        <p:tgtEl>
                                          <p:spTgt spid="230"/>
                                        </p:tgtEl>
                                        <p:attrNameLst>
                                          <p:attrName>style.visibility</p:attrName>
                                        </p:attrNameLst>
                                      </p:cBhvr>
                                      <p:to>
                                        <p:strVal val="visible"/>
                                      </p:to>
                                    </p:set>
                                    <p:animEffect filter="fade" transition="in">
                                      <p:cBhvr>
                                        <p:cTn id="59" dur="500"/>
                                        <p:tgtEl>
                                          <p:spTgt spid="230"/>
                                        </p:tgtEl>
                                      </p:cBhvr>
                                    </p:animEffect>
                                  </p:childTnLst>
                                </p:cTn>
                              </p:par>
                            </p:childTnLst>
                          </p:cTn>
                        </p:par>
                        <p:par>
                          <p:cTn id="60" fill="hold">
                            <p:stCondLst>
                              <p:cond delay="500"/>
                            </p:stCondLst>
                            <p:childTnLst>
                              <p:par>
                                <p:cTn id="61" nodeType="afterEffect" presetClass="entr" presetSubtype="0" presetID="10" grpId="14" fill="hold">
                                  <p:stCondLst>
                                    <p:cond delay="0"/>
                                  </p:stCondLst>
                                  <p:iterate type="el" backwards="0">
                                    <p:tmAbs val="0"/>
                                  </p:iterate>
                                  <p:childTnLst>
                                    <p:set>
                                      <p:cBhvr>
                                        <p:cTn id="62" fill="hold"/>
                                        <p:tgtEl>
                                          <p:spTgt spid="235"/>
                                        </p:tgtEl>
                                        <p:attrNameLst>
                                          <p:attrName>style.visibility</p:attrName>
                                        </p:attrNameLst>
                                      </p:cBhvr>
                                      <p:to>
                                        <p:strVal val="visible"/>
                                      </p:to>
                                    </p:set>
                                    <p:animEffect filter="fade" transition="in">
                                      <p:cBhvr>
                                        <p:cTn id="63" dur="500"/>
                                        <p:tgtEl>
                                          <p:spTgt spid="235"/>
                                        </p:tgtEl>
                                      </p:cBhvr>
                                    </p:animEffect>
                                  </p:childTnLst>
                                </p:cTn>
                              </p:par>
                            </p:childTnLst>
                          </p:cTn>
                        </p:par>
                        <p:par>
                          <p:cTn id="64" fill="hold">
                            <p:stCondLst>
                              <p:cond delay="1000"/>
                            </p:stCondLst>
                            <p:childTnLst>
                              <p:par>
                                <p:cTn id="65" nodeType="afterEffect" presetClass="entr" presetSubtype="0" presetID="10" grpId="15" fill="hold">
                                  <p:stCondLst>
                                    <p:cond delay="0"/>
                                  </p:stCondLst>
                                  <p:iterate type="el" backwards="0">
                                    <p:tmAbs val="0"/>
                                  </p:iterate>
                                  <p:childTnLst>
                                    <p:set>
                                      <p:cBhvr>
                                        <p:cTn id="66" fill="hold"/>
                                        <p:tgtEl>
                                          <p:spTgt spid="243"/>
                                        </p:tgtEl>
                                        <p:attrNameLst>
                                          <p:attrName>style.visibility</p:attrName>
                                        </p:attrNameLst>
                                      </p:cBhvr>
                                      <p:to>
                                        <p:strVal val="visible"/>
                                      </p:to>
                                    </p:set>
                                    <p:animEffect filter="fade" transition="in">
                                      <p:cBhvr>
                                        <p:cTn id="67" dur="500"/>
                                        <p:tgtEl>
                                          <p:spTgt spid="243"/>
                                        </p:tgtEl>
                                      </p:cBhvr>
                                    </p:animEffect>
                                  </p:childTnLst>
                                </p:cTn>
                              </p:par>
                            </p:childTnLst>
                          </p:cTn>
                        </p:par>
                      </p:childTnLst>
                    </p:cTn>
                  </p:par>
                  <p:par>
                    <p:cTn id="68" fill="hold">
                      <p:stCondLst>
                        <p:cond delay="indefinite"/>
                      </p:stCondLst>
                      <p:childTnLst>
                        <p:par>
                          <p:cTn id="69" fill="hold">
                            <p:stCondLst>
                              <p:cond delay="0"/>
                            </p:stCondLst>
                            <p:childTnLst>
                              <p:par>
                                <p:cTn id="70" nodeType="clickEffect" presetClass="entr" presetSubtype="0" presetID="10" grpId="16" fill="hold">
                                  <p:stCondLst>
                                    <p:cond delay="0"/>
                                  </p:stCondLst>
                                  <p:iterate type="el" backwards="0">
                                    <p:tmAbs val="0"/>
                                  </p:iterate>
                                  <p:childTnLst>
                                    <p:set>
                                      <p:cBhvr>
                                        <p:cTn id="71" fill="hold"/>
                                        <p:tgtEl>
                                          <p:spTgt spid="231"/>
                                        </p:tgtEl>
                                        <p:attrNameLst>
                                          <p:attrName>style.visibility</p:attrName>
                                        </p:attrNameLst>
                                      </p:cBhvr>
                                      <p:to>
                                        <p:strVal val="visible"/>
                                      </p:to>
                                    </p:set>
                                    <p:animEffect filter="fade" transition="in">
                                      <p:cBhvr>
                                        <p:cTn id="72" dur="500"/>
                                        <p:tgtEl>
                                          <p:spTgt spid="231"/>
                                        </p:tgtEl>
                                      </p:cBhvr>
                                    </p:animEffect>
                                  </p:childTnLst>
                                </p:cTn>
                              </p:par>
                            </p:childTnLst>
                          </p:cTn>
                        </p:par>
                        <p:par>
                          <p:cTn id="73" fill="hold">
                            <p:stCondLst>
                              <p:cond delay="500"/>
                            </p:stCondLst>
                            <p:childTnLst>
                              <p:par>
                                <p:cTn id="74" nodeType="afterEffect" presetClass="entr" presetSubtype="0" presetID="10" grpId="17" fill="hold">
                                  <p:stCondLst>
                                    <p:cond delay="0"/>
                                  </p:stCondLst>
                                  <p:iterate type="el" backwards="0">
                                    <p:tmAbs val="0"/>
                                  </p:iterate>
                                  <p:childTnLst>
                                    <p:set>
                                      <p:cBhvr>
                                        <p:cTn id="75" fill="hold"/>
                                        <p:tgtEl>
                                          <p:spTgt spid="236"/>
                                        </p:tgtEl>
                                        <p:attrNameLst>
                                          <p:attrName>style.visibility</p:attrName>
                                        </p:attrNameLst>
                                      </p:cBhvr>
                                      <p:to>
                                        <p:strVal val="visible"/>
                                      </p:to>
                                    </p:set>
                                    <p:animEffect filter="fade" transition="in">
                                      <p:cBhvr>
                                        <p:cTn id="76" dur="500"/>
                                        <p:tgtEl>
                                          <p:spTgt spid="236"/>
                                        </p:tgtEl>
                                      </p:cBhvr>
                                    </p:animEffect>
                                  </p:childTnLst>
                                </p:cTn>
                              </p:par>
                            </p:childTnLst>
                          </p:cTn>
                        </p:par>
                        <p:par>
                          <p:cTn id="77" fill="hold">
                            <p:stCondLst>
                              <p:cond delay="1000"/>
                            </p:stCondLst>
                            <p:childTnLst>
                              <p:par>
                                <p:cTn id="78" nodeType="afterEffect" presetClass="entr" presetSubtype="0" presetID="10" grpId="18" fill="hold">
                                  <p:stCondLst>
                                    <p:cond delay="0"/>
                                  </p:stCondLst>
                                  <p:iterate type="el" backwards="0">
                                    <p:tmAbs val="0"/>
                                  </p:iterate>
                                  <p:childTnLst>
                                    <p:set>
                                      <p:cBhvr>
                                        <p:cTn id="79" fill="hold"/>
                                        <p:tgtEl>
                                          <p:spTgt spid="244"/>
                                        </p:tgtEl>
                                        <p:attrNameLst>
                                          <p:attrName>style.visibility</p:attrName>
                                        </p:attrNameLst>
                                      </p:cBhvr>
                                      <p:to>
                                        <p:strVal val="visible"/>
                                      </p:to>
                                    </p:set>
                                    <p:animEffect filter="fade" transition="in">
                                      <p:cBhvr>
                                        <p:cTn id="80" dur="500"/>
                                        <p:tgtEl>
                                          <p:spTgt spid="244"/>
                                        </p:tgtEl>
                                      </p:cBhvr>
                                    </p:animEffect>
                                  </p:childTnLst>
                                </p:cTn>
                              </p:par>
                            </p:childTnLst>
                          </p:cTn>
                        </p:par>
                      </p:childTnLst>
                    </p:cTn>
                  </p:par>
                  <p:par>
                    <p:cTn id="81" fill="hold">
                      <p:stCondLst>
                        <p:cond delay="indefinite"/>
                      </p:stCondLst>
                      <p:childTnLst>
                        <p:par>
                          <p:cTn id="82" fill="hold">
                            <p:stCondLst>
                              <p:cond delay="0"/>
                            </p:stCondLst>
                            <p:childTnLst>
                              <p:par>
                                <p:cTn id="83" nodeType="clickEffect" presetClass="entr" presetSubtype="0" presetID="1" grpId="19" fill="hold">
                                  <p:stCondLst>
                                    <p:cond delay="0"/>
                                  </p:stCondLst>
                                  <p:iterate type="el" backwards="0">
                                    <p:tmAbs val="0"/>
                                  </p:iterate>
                                  <p:childTnLst>
                                    <p:set>
                                      <p:cBhvr>
                                        <p:cTn id="84" fill="hold"/>
                                        <p:tgtEl>
                                          <p:spTgt spid="2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7" grpId="1"/>
      <p:bldP build="whole" bldLvl="1" animBg="1" rev="0" advAuto="0" spid="229" grpId="10"/>
      <p:bldP build="whole" bldLvl="1" animBg="1" rev="0" advAuto="0" spid="239" grpId="3"/>
      <p:bldP build="whole" bldLvl="1" animBg="1" rev="0" advAuto="0" spid="235" grpId="14"/>
      <p:bldP build="whole" bldLvl="1" animBg="1" rev="0" advAuto="0" spid="234" grpId="11"/>
      <p:bldP build="whole" bldLvl="1" animBg="1" rev="0" advAuto="0" spid="243" grpId="15"/>
      <p:bldP build="whole" bldLvl="1" animBg="1" rev="0" advAuto="0" spid="238" grpId="2"/>
      <p:bldP build="whole" bldLvl="1" animBg="1" rev="0" advAuto="0" spid="242" grpId="12"/>
      <p:bldP build="whole" bldLvl="1" animBg="1" rev="0" advAuto="0" spid="231" grpId="16"/>
      <p:bldP build="whole" bldLvl="1" animBg="1" rev="0" advAuto="0" spid="236" grpId="17"/>
      <p:bldP build="whole" bldLvl="1" animBg="1" rev="0" advAuto="0" spid="233" grpId="8"/>
      <p:bldP build="whole" bldLvl="1" animBg="1" rev="0" advAuto="0" spid="244" grpId="18"/>
      <p:bldP build="whole" bldLvl="1" animBg="1" rev="0" advAuto="0" spid="241" grpId="9"/>
      <p:bldP build="whole" bldLvl="1" animBg="1" rev="0" advAuto="0" spid="228" grpId="7"/>
      <p:bldP build="whole" bldLvl="1" animBg="1" rev="0" advAuto="0" spid="240" grpId="6"/>
      <p:bldP build="whole" bldLvl="1" animBg="1" rev="0" advAuto="0" spid="227" grpId="4"/>
      <p:bldP build="whole" bldLvl="1" animBg="1" rev="0" advAuto="0" spid="232" grpId="5"/>
      <p:bldP build="whole" bldLvl="1" animBg="1" rev="0" advAuto="0" spid="230" grpId="13"/>
      <p:bldP build="whole" bldLvl="1" animBg="1" rev="0" advAuto="0" spid="224" grpId="19"/>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7" name="Shape 247"/>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22 of 61</a:t>
            </a:r>
          </a:p>
        </p:txBody>
      </p:sp>
      <p:pic>
        <p:nvPicPr>
          <p:cNvPr id="248" name="gramatica-header.png" descr="gramatica-header"/>
          <p:cNvPicPr/>
          <p:nvPr/>
        </p:nvPicPr>
        <p:blipFill>
          <a:blip r:embed="rId2">
            <a:extLst/>
          </a:blip>
          <a:stretch>
            <a:fillRect/>
          </a:stretch>
        </p:blipFill>
        <p:spPr>
          <a:xfrm>
            <a:off x="1587" y="0"/>
            <a:ext cx="9142413" cy="965200"/>
          </a:xfrm>
          <a:prstGeom prst="rect">
            <a:avLst/>
          </a:prstGeom>
          <a:ln w="12700">
            <a:miter lim="400000"/>
          </a:ln>
        </p:spPr>
      </p:pic>
      <p:pic>
        <p:nvPicPr>
          <p:cNvPr id="249"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2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9"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51" name="slide 23 titletext1a.png" descr="slide 23 titletext1a"/>
          <p:cNvPicPr/>
          <p:nvPr/>
        </p:nvPicPr>
        <p:blipFill>
          <a:blip r:embed="rId2">
            <a:extLst/>
          </a:blip>
          <a:stretch>
            <a:fillRect/>
          </a:stretch>
        </p:blipFill>
        <p:spPr>
          <a:xfrm>
            <a:off x="241300" y="1004887"/>
            <a:ext cx="3675063" cy="803276"/>
          </a:xfrm>
          <a:prstGeom prst="rect">
            <a:avLst/>
          </a:prstGeom>
          <a:ln w="12700">
            <a:miter lim="400000"/>
          </a:ln>
        </p:spPr>
      </p:pic>
      <p:sp>
        <p:nvSpPr>
          <p:cNvPr id="252" name="Shape 25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23 of 61</a:t>
            </a:r>
          </a:p>
        </p:txBody>
      </p:sp>
      <p:pic>
        <p:nvPicPr>
          <p:cNvPr id="253" name="gramatica-header.png" descr="gramatica-header"/>
          <p:cNvPicPr/>
          <p:nvPr/>
        </p:nvPicPr>
        <p:blipFill>
          <a:blip r:embed="rId3">
            <a:extLst/>
          </a:blip>
          <a:stretch>
            <a:fillRect/>
          </a:stretch>
        </p:blipFill>
        <p:spPr>
          <a:xfrm>
            <a:off x="1587" y="0"/>
            <a:ext cx="9142413" cy="965200"/>
          </a:xfrm>
          <a:prstGeom prst="rect">
            <a:avLst/>
          </a:prstGeom>
          <a:ln w="12700">
            <a:miter lim="400000"/>
          </a:ln>
        </p:spPr>
      </p:pic>
      <p:pic>
        <p:nvPicPr>
          <p:cNvPr id="254"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sp>
        <p:nvSpPr>
          <p:cNvPr id="255" name="Shape 255"/>
          <p:cNvSpPr/>
          <p:nvPr/>
        </p:nvSpPr>
        <p:spPr>
          <a:xfrm>
            <a:off x="814387" y="1872959"/>
            <a:ext cx="7954963" cy="12515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FF3300"/>
                </a:solidFill>
              </a:rPr>
              <a:t>1.</a:t>
            </a:r>
            <a:r>
              <a:rPr b="1" sz="2000"/>
              <a:t>   </a:t>
            </a:r>
            <a:r>
              <a:rPr sz="2000"/>
              <a:t>The verbs </a:t>
            </a:r>
            <a:r>
              <a:rPr b="1" sz="2000"/>
              <a:t>poder, volver, devolver, </a:t>
            </a:r>
            <a:r>
              <a:rPr sz="2000"/>
              <a:t>and </a:t>
            </a:r>
            <a:r>
              <a:rPr b="1" sz="2000"/>
              <a:t>dormir </a:t>
            </a:r>
            <a:r>
              <a:rPr i="1" sz="2000"/>
              <a:t>(to sleep) </a:t>
            </a:r>
            <a:r>
              <a:rPr sz="2000"/>
              <a:t>are also</a:t>
            </a:r>
            <a:endParaRPr sz="2000"/>
          </a:p>
          <a:p>
            <a:pPr lvl="0"/>
            <a:r>
              <a:rPr sz="2000"/>
              <a:t>      stem-changing verbs. The </a:t>
            </a:r>
            <a:r>
              <a:rPr b="1" sz="2000"/>
              <a:t>o </a:t>
            </a:r>
            <a:r>
              <a:rPr sz="2000"/>
              <a:t>of the infinitive changes to </a:t>
            </a:r>
            <a:r>
              <a:rPr sz="2000">
                <a:solidFill>
                  <a:srgbClr val="FF3300"/>
                </a:solidFill>
              </a:rPr>
              <a:t>__ </a:t>
            </a:r>
            <a:r>
              <a:rPr sz="2000"/>
              <a:t> in all</a:t>
            </a:r>
            <a:br>
              <a:rPr sz="2000"/>
            </a:br>
            <a:r>
              <a:rPr sz="2000"/>
              <a:t>      forms except </a:t>
            </a:r>
            <a:r>
              <a:rPr b="1" sz="2000"/>
              <a:t>nosotros </a:t>
            </a:r>
            <a:r>
              <a:rPr sz="2000"/>
              <a:t>(and </a:t>
            </a:r>
            <a:r>
              <a:rPr b="1" sz="2000"/>
              <a:t>vosotros</a:t>
            </a:r>
            <a:r>
              <a:rPr sz="2000"/>
              <a:t>).</a:t>
            </a:r>
          </a:p>
        </p:txBody>
      </p:sp>
      <p:sp>
        <p:nvSpPr>
          <p:cNvPr id="256" name="Shape 256"/>
          <p:cNvSpPr/>
          <p:nvPr/>
        </p:nvSpPr>
        <p:spPr>
          <a:xfrm>
            <a:off x="6861175" y="2306347"/>
            <a:ext cx="576263"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342900" indent="-342900">
              <a:defRPr b="1" sz="2000">
                <a:solidFill>
                  <a:srgbClr val="FF0000"/>
                </a:solidFill>
              </a:defRPr>
            </a:lvl1pPr>
          </a:lstStyle>
          <a:p>
            <a:pPr lvl="0">
              <a:defRPr b="0" sz="1800">
                <a:solidFill>
                  <a:srgbClr val="000000"/>
                </a:solidFill>
              </a:defRPr>
            </a:pPr>
            <a:r>
              <a:rPr b="1" sz="2000">
                <a:solidFill>
                  <a:srgbClr val="FF0000"/>
                </a:solidFill>
              </a:rPr>
              <a:t>ue</a:t>
            </a:r>
          </a:p>
        </p:txBody>
      </p:sp>
      <p:pic>
        <p:nvPicPr>
          <p:cNvPr id="257" name="Cap05slide23.png" descr="Cap05slide23"/>
          <p:cNvPicPr/>
          <p:nvPr/>
        </p:nvPicPr>
        <p:blipFill>
          <a:blip r:embed="rId5">
            <a:extLst/>
          </a:blip>
          <a:stretch>
            <a:fillRect/>
          </a:stretch>
        </p:blipFill>
        <p:spPr>
          <a:xfrm>
            <a:off x="1471612" y="3322637"/>
            <a:ext cx="6159501" cy="2032001"/>
          </a:xfrm>
          <a:prstGeom prst="rect">
            <a:avLst/>
          </a:prstGeom>
          <a:ln w="12700">
            <a:miter lim="400000"/>
          </a:ln>
        </p:spPr>
      </p:pic>
      <p:pic>
        <p:nvPicPr>
          <p:cNvPr id="258" name="slide 23 text1a.png" descr="slide 23 text1a"/>
          <p:cNvPicPr/>
          <p:nvPr/>
        </p:nvPicPr>
        <p:blipFill>
          <a:blip r:embed="rId6">
            <a:extLst/>
          </a:blip>
          <a:stretch>
            <a:fillRect/>
          </a:stretch>
        </p:blipFill>
        <p:spPr>
          <a:xfrm>
            <a:off x="3005137" y="3919537"/>
            <a:ext cx="927101" cy="381001"/>
          </a:xfrm>
          <a:prstGeom prst="rect">
            <a:avLst/>
          </a:prstGeom>
          <a:ln w="12700">
            <a:miter lim="400000"/>
          </a:ln>
        </p:spPr>
      </p:pic>
      <p:pic>
        <p:nvPicPr>
          <p:cNvPr id="259" name="slide 23 text2a.png" descr="slide 23 text2a"/>
          <p:cNvPicPr/>
          <p:nvPr/>
        </p:nvPicPr>
        <p:blipFill>
          <a:blip r:embed="rId7">
            <a:extLst/>
          </a:blip>
          <a:stretch>
            <a:fillRect/>
          </a:stretch>
        </p:blipFill>
        <p:spPr>
          <a:xfrm>
            <a:off x="3009900" y="4276725"/>
            <a:ext cx="1003300" cy="457200"/>
          </a:xfrm>
          <a:prstGeom prst="rect">
            <a:avLst/>
          </a:prstGeom>
          <a:ln w="12700">
            <a:miter lim="400000"/>
          </a:ln>
        </p:spPr>
      </p:pic>
      <p:pic>
        <p:nvPicPr>
          <p:cNvPr id="260" name="slide 23 text3a.png" descr="slide 23 text3a"/>
          <p:cNvPicPr/>
          <p:nvPr/>
        </p:nvPicPr>
        <p:blipFill>
          <a:blip r:embed="rId8">
            <a:extLst/>
          </a:blip>
          <a:stretch>
            <a:fillRect/>
          </a:stretch>
        </p:blipFill>
        <p:spPr>
          <a:xfrm>
            <a:off x="2971800" y="4710112"/>
            <a:ext cx="990600" cy="419101"/>
          </a:xfrm>
          <a:prstGeom prst="rect">
            <a:avLst/>
          </a:prstGeom>
          <a:ln w="12700">
            <a:miter lim="400000"/>
          </a:ln>
        </p:spPr>
      </p:pic>
      <p:pic>
        <p:nvPicPr>
          <p:cNvPr id="261" name="slide 23 text4a.png" descr="slide 23 text4a"/>
          <p:cNvPicPr/>
          <p:nvPr/>
        </p:nvPicPr>
        <p:blipFill>
          <a:blip r:embed="rId9">
            <a:extLst/>
          </a:blip>
          <a:stretch>
            <a:fillRect/>
          </a:stretch>
        </p:blipFill>
        <p:spPr>
          <a:xfrm>
            <a:off x="6210300" y="3846512"/>
            <a:ext cx="1244600" cy="469901"/>
          </a:xfrm>
          <a:prstGeom prst="rect">
            <a:avLst/>
          </a:prstGeom>
          <a:ln w="12700">
            <a:miter lim="400000"/>
          </a:ln>
        </p:spPr>
      </p:pic>
      <p:pic>
        <p:nvPicPr>
          <p:cNvPr id="262" name="slide 23 text5a.png" descr="slide 23 text5a"/>
          <p:cNvPicPr/>
          <p:nvPr/>
        </p:nvPicPr>
        <p:blipFill>
          <a:blip r:embed="rId10">
            <a:extLst/>
          </a:blip>
          <a:stretch>
            <a:fillRect/>
          </a:stretch>
        </p:blipFill>
        <p:spPr>
          <a:xfrm>
            <a:off x="6215062" y="4271962"/>
            <a:ext cx="952501" cy="482601"/>
          </a:xfrm>
          <a:prstGeom prst="rect">
            <a:avLst/>
          </a:prstGeom>
          <a:ln w="12700">
            <a:miter lim="400000"/>
          </a:ln>
        </p:spPr>
      </p:pic>
      <p:pic>
        <p:nvPicPr>
          <p:cNvPr id="263" name="slide 23 text6a.png" descr="slide 23 text6a"/>
          <p:cNvPicPr/>
          <p:nvPr/>
        </p:nvPicPr>
        <p:blipFill>
          <a:blip r:embed="rId11">
            <a:extLst/>
          </a:blip>
          <a:stretch>
            <a:fillRect/>
          </a:stretch>
        </p:blipFill>
        <p:spPr>
          <a:xfrm>
            <a:off x="6215062" y="4686300"/>
            <a:ext cx="1117601" cy="4445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23" grpId="1" fill="hold">
                                  <p:stCondLst>
                                    <p:cond delay="0"/>
                                  </p:stCondLst>
                                  <p:iterate type="el" backwards="0">
                                    <p:tmAbs val="0"/>
                                  </p:iterate>
                                  <p:childTnLst>
                                    <p:set>
                                      <p:cBhvr>
                                        <p:cTn id="6" fill="hold"/>
                                        <p:tgtEl>
                                          <p:spTgt spid="256"/>
                                        </p:tgtEl>
                                        <p:attrNameLst>
                                          <p:attrName>style.visibility</p:attrName>
                                        </p:attrNameLst>
                                      </p:cBhvr>
                                      <p:to>
                                        <p:strVal val="visible"/>
                                      </p:to>
                                    </p:set>
                                    <p:anim calcmode="lin" valueType="num">
                                      <p:cBhvr>
                                        <p:cTn id="7" dur="500" fill="hold"/>
                                        <p:tgtEl>
                                          <p:spTgt spid="256"/>
                                        </p:tgtEl>
                                        <p:attrNameLst>
                                          <p:attrName>ppt_w</p:attrName>
                                        </p:attrNameLst>
                                      </p:cBhvr>
                                      <p:tavLst>
                                        <p:tav tm="0">
                                          <p:val>
                                            <p:fltVal val="0"/>
                                          </p:val>
                                        </p:tav>
                                        <p:tav tm="100000">
                                          <p:val>
                                            <p:strVal val="#ppt_w"/>
                                          </p:val>
                                        </p:tav>
                                      </p:tavLst>
                                    </p:anim>
                                    <p:anim calcmode="lin" valueType="num">
                                      <p:cBhvr>
                                        <p:cTn id="8" dur="500" fill="hold"/>
                                        <p:tgtEl>
                                          <p:spTgt spid="25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0" grpId="2" fill="hold">
                                  <p:stCondLst>
                                    <p:cond delay="0"/>
                                  </p:stCondLst>
                                  <p:iterate type="el" backwards="0">
                                    <p:tmAbs val="0"/>
                                  </p:iterate>
                                  <p:childTnLst>
                                    <p:set>
                                      <p:cBhvr>
                                        <p:cTn id="12" fill="hold"/>
                                        <p:tgtEl>
                                          <p:spTgt spid="257"/>
                                        </p:tgtEl>
                                        <p:attrNameLst>
                                          <p:attrName>style.visibility</p:attrName>
                                        </p:attrNameLst>
                                      </p:cBhvr>
                                      <p:to>
                                        <p:strVal val="visible"/>
                                      </p:to>
                                    </p:set>
                                    <p:animEffect filter="fade" transition="in">
                                      <p:cBhvr>
                                        <p:cTn id="13" dur="500"/>
                                        <p:tgtEl>
                                          <p:spTgt spid="257"/>
                                        </p:tgtEl>
                                      </p:cBhvr>
                                    </p:animEffect>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0" presetID="10" grpId="3" fill="hold">
                                  <p:stCondLst>
                                    <p:cond delay="0"/>
                                  </p:stCondLst>
                                  <p:iterate type="el" backwards="0">
                                    <p:tmAbs val="0"/>
                                  </p:iterate>
                                  <p:childTnLst>
                                    <p:set>
                                      <p:cBhvr>
                                        <p:cTn id="17" fill="hold"/>
                                        <p:tgtEl>
                                          <p:spTgt spid="258"/>
                                        </p:tgtEl>
                                        <p:attrNameLst>
                                          <p:attrName>style.visibility</p:attrName>
                                        </p:attrNameLst>
                                      </p:cBhvr>
                                      <p:to>
                                        <p:strVal val="visible"/>
                                      </p:to>
                                    </p:set>
                                    <p:animEffect filter="fade" transition="in">
                                      <p:cBhvr>
                                        <p:cTn id="18" dur="500"/>
                                        <p:tgtEl>
                                          <p:spTgt spid="258"/>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0" presetID="10" grpId="4" fill="hold">
                                  <p:stCondLst>
                                    <p:cond delay="0"/>
                                  </p:stCondLst>
                                  <p:iterate type="el" backwards="0">
                                    <p:tmAbs val="0"/>
                                  </p:iterate>
                                  <p:childTnLst>
                                    <p:set>
                                      <p:cBhvr>
                                        <p:cTn id="22" fill="hold"/>
                                        <p:tgtEl>
                                          <p:spTgt spid="259"/>
                                        </p:tgtEl>
                                        <p:attrNameLst>
                                          <p:attrName>style.visibility</p:attrName>
                                        </p:attrNameLst>
                                      </p:cBhvr>
                                      <p:to>
                                        <p:strVal val="visible"/>
                                      </p:to>
                                    </p:set>
                                    <p:animEffect filter="fade" transition="in">
                                      <p:cBhvr>
                                        <p:cTn id="23" dur="500"/>
                                        <p:tgtEl>
                                          <p:spTgt spid="259"/>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0" presetID="10" grpId="5" fill="hold">
                                  <p:stCondLst>
                                    <p:cond delay="0"/>
                                  </p:stCondLst>
                                  <p:iterate type="el" backwards="0">
                                    <p:tmAbs val="0"/>
                                  </p:iterate>
                                  <p:childTnLst>
                                    <p:set>
                                      <p:cBhvr>
                                        <p:cTn id="27" fill="hold"/>
                                        <p:tgtEl>
                                          <p:spTgt spid="260"/>
                                        </p:tgtEl>
                                        <p:attrNameLst>
                                          <p:attrName>style.visibility</p:attrName>
                                        </p:attrNameLst>
                                      </p:cBhvr>
                                      <p:to>
                                        <p:strVal val="visible"/>
                                      </p:to>
                                    </p:set>
                                    <p:animEffect filter="fade" transition="in">
                                      <p:cBhvr>
                                        <p:cTn id="28" dur="500"/>
                                        <p:tgtEl>
                                          <p:spTgt spid="260"/>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0" grpId="6" fill="hold">
                                  <p:stCondLst>
                                    <p:cond delay="0"/>
                                  </p:stCondLst>
                                  <p:iterate type="el" backwards="0">
                                    <p:tmAbs val="0"/>
                                  </p:iterate>
                                  <p:childTnLst>
                                    <p:set>
                                      <p:cBhvr>
                                        <p:cTn id="32" fill="hold"/>
                                        <p:tgtEl>
                                          <p:spTgt spid="261"/>
                                        </p:tgtEl>
                                        <p:attrNameLst>
                                          <p:attrName>style.visibility</p:attrName>
                                        </p:attrNameLst>
                                      </p:cBhvr>
                                      <p:to>
                                        <p:strVal val="visible"/>
                                      </p:to>
                                    </p:set>
                                    <p:animEffect filter="fade" transition="in">
                                      <p:cBhvr>
                                        <p:cTn id="33" dur="500"/>
                                        <p:tgtEl>
                                          <p:spTgt spid="261"/>
                                        </p:tgtEl>
                                      </p:cBhvr>
                                    </p:animEffect>
                                  </p:childTnLst>
                                </p:cTn>
                              </p:par>
                            </p:childTnLst>
                          </p:cTn>
                        </p:par>
                      </p:childTnLst>
                    </p:cTn>
                  </p:par>
                  <p:par>
                    <p:cTn id="34" fill="hold">
                      <p:stCondLst>
                        <p:cond delay="indefinite"/>
                      </p:stCondLst>
                      <p:childTnLst>
                        <p:par>
                          <p:cTn id="35" fill="hold">
                            <p:stCondLst>
                              <p:cond delay="0"/>
                            </p:stCondLst>
                            <p:childTnLst>
                              <p:par>
                                <p:cTn id="36" nodeType="clickEffect" presetClass="entr" presetSubtype="0" presetID="10" grpId="7" fill="hold">
                                  <p:stCondLst>
                                    <p:cond delay="0"/>
                                  </p:stCondLst>
                                  <p:iterate type="el" backwards="0">
                                    <p:tmAbs val="0"/>
                                  </p:iterate>
                                  <p:childTnLst>
                                    <p:set>
                                      <p:cBhvr>
                                        <p:cTn id="37" fill="hold"/>
                                        <p:tgtEl>
                                          <p:spTgt spid="262"/>
                                        </p:tgtEl>
                                        <p:attrNameLst>
                                          <p:attrName>style.visibility</p:attrName>
                                        </p:attrNameLst>
                                      </p:cBhvr>
                                      <p:to>
                                        <p:strVal val="visible"/>
                                      </p:to>
                                    </p:set>
                                    <p:animEffect filter="fade" transition="in">
                                      <p:cBhvr>
                                        <p:cTn id="38" dur="500"/>
                                        <p:tgtEl>
                                          <p:spTgt spid="262"/>
                                        </p:tgtEl>
                                      </p:cBhvr>
                                    </p:animEffect>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0" presetID="10" grpId="8" fill="hold">
                                  <p:stCondLst>
                                    <p:cond delay="0"/>
                                  </p:stCondLst>
                                  <p:iterate type="el" backwards="0">
                                    <p:tmAbs val="0"/>
                                  </p:iterate>
                                  <p:childTnLst>
                                    <p:set>
                                      <p:cBhvr>
                                        <p:cTn id="42" fill="hold"/>
                                        <p:tgtEl>
                                          <p:spTgt spid="263"/>
                                        </p:tgtEl>
                                        <p:attrNameLst>
                                          <p:attrName>style.visibility</p:attrName>
                                        </p:attrNameLst>
                                      </p:cBhvr>
                                      <p:to>
                                        <p:strVal val="visible"/>
                                      </p:to>
                                    </p:set>
                                    <p:animEffect filter="fade" transition="in">
                                      <p:cBhvr>
                                        <p:cTn id="43" dur="500"/>
                                        <p:tgtEl>
                                          <p:spTgt spid="263"/>
                                        </p:tgtEl>
                                      </p:cBhvr>
                                    </p:animEffect>
                                  </p:childTnLst>
                                </p:cTn>
                              </p:par>
                            </p:childTnLst>
                          </p:cTn>
                        </p:par>
                      </p:childTnLst>
                    </p:cTn>
                  </p:par>
                  <p:par>
                    <p:cTn id="44" fill="hold">
                      <p:stCondLst>
                        <p:cond delay="indefinite"/>
                      </p:stCondLst>
                      <p:childTnLst>
                        <p:par>
                          <p:cTn id="45" fill="hold">
                            <p:stCondLst>
                              <p:cond delay="0"/>
                            </p:stCondLst>
                            <p:childTnLst>
                              <p:par>
                                <p:cTn id="46" nodeType="clickEffect" presetClass="entr" presetSubtype="0" presetID="1" grpId="9" fill="hold">
                                  <p:stCondLst>
                                    <p:cond delay="0"/>
                                  </p:stCondLst>
                                  <p:iterate type="el" backwards="0">
                                    <p:tmAbs val="0"/>
                                  </p:iterate>
                                  <p:childTnLst>
                                    <p:set>
                                      <p:cBhvr>
                                        <p:cTn id="47" fill="hold"/>
                                        <p:tgtEl>
                                          <p:spTgt spid="2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3" grpId="8"/>
      <p:bldP build="whole" bldLvl="1" animBg="1" rev="0" advAuto="0" spid="254" grpId="9"/>
      <p:bldP build="whole" bldLvl="1" animBg="1" rev="0" advAuto="0" spid="261" grpId="6"/>
      <p:bldP build="whole" bldLvl="1" animBg="1" rev="0" advAuto="0" spid="257" grpId="2"/>
      <p:bldP build="whole" bldLvl="1" animBg="1" rev="0" advAuto="0" spid="256" grpId="1"/>
      <p:bldP build="whole" bldLvl="1" animBg="1" rev="0" advAuto="0" spid="262" grpId="7"/>
      <p:bldP build="whole" bldLvl="1" animBg="1" rev="0" advAuto="0" spid="259" grpId="4"/>
      <p:bldP build="whole" bldLvl="1" animBg="1" rev="0" advAuto="0" spid="258" grpId="3"/>
      <p:bldP build="whole" bldLvl="1" animBg="1" rev="0" advAuto="0" spid="260" grpId="5"/>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65" name="gramatica-header.png" descr="gramatica-header"/>
          <p:cNvPicPr/>
          <p:nvPr/>
        </p:nvPicPr>
        <p:blipFill>
          <a:blip r:embed="rId2">
            <a:extLst/>
          </a:blip>
          <a:stretch>
            <a:fillRect/>
          </a:stretch>
        </p:blipFill>
        <p:spPr>
          <a:xfrm>
            <a:off x="1587" y="0"/>
            <a:ext cx="9142413" cy="965200"/>
          </a:xfrm>
          <a:prstGeom prst="rect">
            <a:avLst/>
          </a:prstGeom>
          <a:ln w="12700">
            <a:miter lim="400000"/>
          </a:ln>
        </p:spPr>
      </p:pic>
      <p:sp>
        <p:nvSpPr>
          <p:cNvPr id="266" name="Shape 266"/>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24 of 61</a:t>
            </a:r>
          </a:p>
        </p:txBody>
      </p:sp>
      <p:pic>
        <p:nvPicPr>
          <p:cNvPr id="267"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
        <p:nvSpPr>
          <p:cNvPr id="268" name="Shape 268"/>
          <p:cNvSpPr/>
          <p:nvPr/>
        </p:nvSpPr>
        <p:spPr>
          <a:xfrm>
            <a:off x="814387" y="1725322"/>
            <a:ext cx="7423151" cy="15436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FF3300"/>
                </a:solidFill>
              </a:rPr>
              <a:t>2.</a:t>
            </a:r>
            <a:r>
              <a:rPr b="1" sz="2000"/>
              <a:t>   </a:t>
            </a:r>
            <a:r>
              <a:rPr sz="2000"/>
              <a:t>Read the following verbs across. Observe the stem change and </a:t>
            </a:r>
            <a:br>
              <a:rPr sz="2000"/>
            </a:br>
            <a:r>
              <a:rPr sz="2000"/>
              <a:t>      note that the endings are the same as those of a regular verb of </a:t>
            </a:r>
            <a:br>
              <a:rPr sz="2000"/>
            </a:br>
            <a:r>
              <a:rPr sz="2000"/>
              <a:t>      the same conjugation. </a:t>
            </a:r>
          </a:p>
        </p:txBody>
      </p:sp>
      <p:pic>
        <p:nvPicPr>
          <p:cNvPr id="269" name="slide 24 pic1b.png" descr="slide 24 pic1b"/>
          <p:cNvPicPr/>
          <p:nvPr/>
        </p:nvPicPr>
        <p:blipFill>
          <a:blip r:embed="rId4">
            <a:extLst/>
          </a:blip>
          <a:stretch>
            <a:fillRect/>
          </a:stretch>
        </p:blipFill>
        <p:spPr>
          <a:xfrm>
            <a:off x="1914525" y="3136900"/>
            <a:ext cx="5257800" cy="2921000"/>
          </a:xfrm>
          <a:prstGeom prst="rect">
            <a:avLst/>
          </a:prstGeom>
          <a:ln w="12700">
            <a:miter lim="400000"/>
          </a:ln>
        </p:spPr>
      </p:pic>
      <p:pic>
        <p:nvPicPr>
          <p:cNvPr id="270" name="slide 24 text1.png" descr="slide 24 text1"/>
          <p:cNvPicPr/>
          <p:nvPr/>
        </p:nvPicPr>
        <p:blipFill>
          <a:blip r:embed="rId5">
            <a:extLst/>
          </a:blip>
          <a:stretch>
            <a:fillRect/>
          </a:stretch>
        </p:blipFill>
        <p:spPr>
          <a:xfrm>
            <a:off x="4257675" y="3697287"/>
            <a:ext cx="723900" cy="292101"/>
          </a:xfrm>
          <a:prstGeom prst="rect">
            <a:avLst/>
          </a:prstGeom>
          <a:ln w="12700">
            <a:miter lim="400000"/>
          </a:ln>
        </p:spPr>
      </p:pic>
      <p:pic>
        <p:nvPicPr>
          <p:cNvPr id="271" name="slide 24 text2.png" descr="slide 24 text2"/>
          <p:cNvPicPr/>
          <p:nvPr/>
        </p:nvPicPr>
        <p:blipFill>
          <a:blip r:embed="rId6">
            <a:extLst/>
          </a:blip>
          <a:stretch>
            <a:fillRect/>
          </a:stretch>
        </p:blipFill>
        <p:spPr>
          <a:xfrm>
            <a:off x="4267200" y="4065587"/>
            <a:ext cx="812800" cy="292101"/>
          </a:xfrm>
          <a:prstGeom prst="rect">
            <a:avLst/>
          </a:prstGeom>
          <a:ln w="12700">
            <a:miter lim="400000"/>
          </a:ln>
        </p:spPr>
      </p:pic>
      <p:pic>
        <p:nvPicPr>
          <p:cNvPr id="272" name="slide 24 text3.png" descr="slide 24 text3"/>
          <p:cNvPicPr/>
          <p:nvPr/>
        </p:nvPicPr>
        <p:blipFill>
          <a:blip r:embed="rId7">
            <a:extLst/>
          </a:blip>
          <a:stretch>
            <a:fillRect/>
          </a:stretch>
        </p:blipFill>
        <p:spPr>
          <a:xfrm>
            <a:off x="4257675" y="4467225"/>
            <a:ext cx="711200" cy="279400"/>
          </a:xfrm>
          <a:prstGeom prst="rect">
            <a:avLst/>
          </a:prstGeom>
          <a:ln w="12700">
            <a:miter lim="400000"/>
          </a:ln>
        </p:spPr>
      </p:pic>
      <p:pic>
        <p:nvPicPr>
          <p:cNvPr id="273" name="slide 24 text4.png" descr="slide 24 text4"/>
          <p:cNvPicPr/>
          <p:nvPr/>
        </p:nvPicPr>
        <p:blipFill>
          <a:blip r:embed="rId8">
            <a:extLst/>
          </a:blip>
          <a:stretch>
            <a:fillRect/>
          </a:stretch>
        </p:blipFill>
        <p:spPr>
          <a:xfrm>
            <a:off x="4267200" y="4833937"/>
            <a:ext cx="1003300" cy="241301"/>
          </a:xfrm>
          <a:prstGeom prst="rect">
            <a:avLst/>
          </a:prstGeom>
          <a:ln w="12700">
            <a:miter lim="400000"/>
          </a:ln>
        </p:spPr>
      </p:pic>
      <p:pic>
        <p:nvPicPr>
          <p:cNvPr id="274" name="slide 24 text5.png" descr="slide 24 text5"/>
          <p:cNvPicPr/>
          <p:nvPr/>
        </p:nvPicPr>
        <p:blipFill>
          <a:blip r:embed="rId9">
            <a:extLst/>
          </a:blip>
          <a:stretch>
            <a:fillRect/>
          </a:stretch>
        </p:blipFill>
        <p:spPr>
          <a:xfrm>
            <a:off x="4248150" y="5221287"/>
            <a:ext cx="711200" cy="228601"/>
          </a:xfrm>
          <a:prstGeom prst="rect">
            <a:avLst/>
          </a:prstGeom>
          <a:ln w="12700">
            <a:miter lim="400000"/>
          </a:ln>
        </p:spPr>
      </p:pic>
      <p:pic>
        <p:nvPicPr>
          <p:cNvPr id="275" name="slide 24 text6.png" descr="slide 24 text6"/>
          <p:cNvPicPr/>
          <p:nvPr/>
        </p:nvPicPr>
        <p:blipFill>
          <a:blip r:embed="rId10">
            <a:extLst/>
          </a:blip>
          <a:stretch>
            <a:fillRect/>
          </a:stretch>
        </p:blipFill>
        <p:spPr>
          <a:xfrm>
            <a:off x="4257675" y="5581650"/>
            <a:ext cx="838200" cy="292100"/>
          </a:xfrm>
          <a:prstGeom prst="rect">
            <a:avLst/>
          </a:prstGeom>
          <a:ln w="12700">
            <a:miter lim="400000"/>
          </a:ln>
        </p:spPr>
      </p:pic>
      <p:pic>
        <p:nvPicPr>
          <p:cNvPr id="276" name="slide 24 text7.png" descr="slide 24 text7"/>
          <p:cNvPicPr/>
          <p:nvPr/>
        </p:nvPicPr>
        <p:blipFill>
          <a:blip r:embed="rId11">
            <a:extLst/>
          </a:blip>
          <a:stretch>
            <a:fillRect/>
          </a:stretch>
        </p:blipFill>
        <p:spPr>
          <a:xfrm>
            <a:off x="5799137" y="3695700"/>
            <a:ext cx="850901" cy="292100"/>
          </a:xfrm>
          <a:prstGeom prst="rect">
            <a:avLst/>
          </a:prstGeom>
          <a:ln w="12700">
            <a:miter lim="400000"/>
          </a:ln>
        </p:spPr>
      </p:pic>
      <p:pic>
        <p:nvPicPr>
          <p:cNvPr id="277" name="slide 24 text8.png" descr="slide 24 text8"/>
          <p:cNvPicPr/>
          <p:nvPr/>
        </p:nvPicPr>
        <p:blipFill>
          <a:blip r:embed="rId12">
            <a:extLst/>
          </a:blip>
          <a:stretch>
            <a:fillRect/>
          </a:stretch>
        </p:blipFill>
        <p:spPr>
          <a:xfrm>
            <a:off x="5789612" y="4056062"/>
            <a:ext cx="952501" cy="304801"/>
          </a:xfrm>
          <a:prstGeom prst="rect">
            <a:avLst/>
          </a:prstGeom>
          <a:ln w="12700">
            <a:miter lim="400000"/>
          </a:ln>
        </p:spPr>
      </p:pic>
      <p:pic>
        <p:nvPicPr>
          <p:cNvPr id="278" name="slide 24 text9.png" descr="slide 24 text9"/>
          <p:cNvPicPr/>
          <p:nvPr/>
        </p:nvPicPr>
        <p:blipFill>
          <a:blip r:embed="rId13">
            <a:extLst/>
          </a:blip>
          <a:stretch>
            <a:fillRect/>
          </a:stretch>
        </p:blipFill>
        <p:spPr>
          <a:xfrm>
            <a:off x="5799137" y="4460875"/>
            <a:ext cx="838201" cy="279400"/>
          </a:xfrm>
          <a:prstGeom prst="rect">
            <a:avLst/>
          </a:prstGeom>
          <a:ln w="12700">
            <a:miter lim="400000"/>
          </a:ln>
        </p:spPr>
      </p:pic>
      <p:pic>
        <p:nvPicPr>
          <p:cNvPr id="279" name="slide 24 text10.png" descr="slide 24 text10"/>
          <p:cNvPicPr/>
          <p:nvPr/>
        </p:nvPicPr>
        <p:blipFill>
          <a:blip r:embed="rId14">
            <a:extLst/>
          </a:blip>
          <a:stretch>
            <a:fillRect/>
          </a:stretch>
        </p:blipFill>
        <p:spPr>
          <a:xfrm>
            <a:off x="5799137" y="4833937"/>
            <a:ext cx="1079501" cy="241301"/>
          </a:xfrm>
          <a:prstGeom prst="rect">
            <a:avLst/>
          </a:prstGeom>
          <a:ln w="12700">
            <a:miter lim="400000"/>
          </a:ln>
        </p:spPr>
      </p:pic>
      <p:pic>
        <p:nvPicPr>
          <p:cNvPr id="280" name="slide 24 text11.png" descr="slide 24 text11"/>
          <p:cNvPicPr/>
          <p:nvPr/>
        </p:nvPicPr>
        <p:blipFill>
          <a:blip r:embed="rId15">
            <a:extLst/>
          </a:blip>
          <a:stretch>
            <a:fillRect/>
          </a:stretch>
        </p:blipFill>
        <p:spPr>
          <a:xfrm>
            <a:off x="5799137" y="5219700"/>
            <a:ext cx="749301" cy="228600"/>
          </a:xfrm>
          <a:prstGeom prst="rect">
            <a:avLst/>
          </a:prstGeom>
          <a:ln w="12700">
            <a:miter lim="400000"/>
          </a:ln>
        </p:spPr>
      </p:pic>
      <p:pic>
        <p:nvPicPr>
          <p:cNvPr id="281" name="slide 24 text12.png" descr="slide 24 text12"/>
          <p:cNvPicPr/>
          <p:nvPr/>
        </p:nvPicPr>
        <p:blipFill>
          <a:blip r:embed="rId16">
            <a:extLst/>
          </a:blip>
          <a:stretch>
            <a:fillRect/>
          </a:stretch>
        </p:blipFill>
        <p:spPr>
          <a:xfrm>
            <a:off x="5799137" y="5586412"/>
            <a:ext cx="965201" cy="279401"/>
          </a:xfrm>
          <a:prstGeom prst="rect">
            <a:avLst/>
          </a:prstGeom>
          <a:ln w="12700">
            <a:miter lim="400000"/>
          </a:ln>
        </p:spPr>
      </p:pic>
      <p:pic>
        <p:nvPicPr>
          <p:cNvPr id="282" name="slide 23 titletext1a.png" descr="slide 23 titletext1a"/>
          <p:cNvPicPr/>
          <p:nvPr/>
        </p:nvPicPr>
        <p:blipFill>
          <a:blip r:embed="rId17">
            <a:extLst/>
          </a:blip>
          <a:stretch>
            <a:fillRect/>
          </a:stretch>
        </p:blipFill>
        <p:spPr>
          <a:xfrm>
            <a:off x="241300" y="1004887"/>
            <a:ext cx="3675063" cy="803276"/>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269"/>
                                        </p:tgtEl>
                                        <p:attrNameLst>
                                          <p:attrName>style.visibility</p:attrName>
                                        </p:attrNameLst>
                                      </p:cBhvr>
                                      <p:to>
                                        <p:strVal val="visible"/>
                                      </p:to>
                                    </p:set>
                                    <p:animEffect filter="fade" transition="in">
                                      <p:cBhvr>
                                        <p:cTn id="7" dur="500"/>
                                        <p:tgtEl>
                                          <p:spTgt spid="269"/>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270"/>
                                        </p:tgtEl>
                                        <p:attrNameLst>
                                          <p:attrName>style.visibility</p:attrName>
                                        </p:attrNameLst>
                                      </p:cBhvr>
                                      <p:to>
                                        <p:strVal val="visible"/>
                                      </p:to>
                                    </p:set>
                                    <p:animEffect filter="fade" transition="in">
                                      <p:cBhvr>
                                        <p:cTn id="12" dur="500"/>
                                        <p:tgtEl>
                                          <p:spTgt spid="270"/>
                                        </p:tgtEl>
                                      </p:cBhvr>
                                    </p:animEffect>
                                  </p:childTnLst>
                                </p:cTn>
                              </p:par>
                            </p:childTnLst>
                          </p:cTn>
                        </p:par>
                        <p:par>
                          <p:cTn id="13" fill="hold">
                            <p:stCondLst>
                              <p:cond delay="500"/>
                            </p:stCondLst>
                            <p:childTnLst>
                              <p:par>
                                <p:cTn id="14" nodeType="afterEffect" presetClass="entr" presetSubtype="0" presetID="10" grpId="3" fill="hold">
                                  <p:stCondLst>
                                    <p:cond delay="0"/>
                                  </p:stCondLst>
                                  <p:iterate type="el" backwards="0">
                                    <p:tmAbs val="0"/>
                                  </p:iterate>
                                  <p:childTnLst>
                                    <p:set>
                                      <p:cBhvr>
                                        <p:cTn id="15" fill="hold"/>
                                        <p:tgtEl>
                                          <p:spTgt spid="276"/>
                                        </p:tgtEl>
                                        <p:attrNameLst>
                                          <p:attrName>style.visibility</p:attrName>
                                        </p:attrNameLst>
                                      </p:cBhvr>
                                      <p:to>
                                        <p:strVal val="visible"/>
                                      </p:to>
                                    </p:set>
                                    <p:animEffect filter="fade" transition="in">
                                      <p:cBhvr>
                                        <p:cTn id="16" dur="500"/>
                                        <p:tgtEl>
                                          <p:spTgt spid="276"/>
                                        </p:tgtEl>
                                      </p:cBhvr>
                                    </p:animEffec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0" grpId="4" fill="hold">
                                  <p:stCondLst>
                                    <p:cond delay="0"/>
                                  </p:stCondLst>
                                  <p:iterate type="el" backwards="0">
                                    <p:tmAbs val="0"/>
                                  </p:iterate>
                                  <p:childTnLst>
                                    <p:set>
                                      <p:cBhvr>
                                        <p:cTn id="20" fill="hold"/>
                                        <p:tgtEl>
                                          <p:spTgt spid="271"/>
                                        </p:tgtEl>
                                        <p:attrNameLst>
                                          <p:attrName>style.visibility</p:attrName>
                                        </p:attrNameLst>
                                      </p:cBhvr>
                                      <p:to>
                                        <p:strVal val="visible"/>
                                      </p:to>
                                    </p:set>
                                    <p:animEffect filter="fade" transition="in">
                                      <p:cBhvr>
                                        <p:cTn id="21" dur="500"/>
                                        <p:tgtEl>
                                          <p:spTgt spid="271"/>
                                        </p:tgtEl>
                                      </p:cBhvr>
                                    </p:animEffect>
                                  </p:childTnLst>
                                </p:cTn>
                              </p:par>
                            </p:childTnLst>
                          </p:cTn>
                        </p:par>
                        <p:par>
                          <p:cTn id="22" fill="hold">
                            <p:stCondLst>
                              <p:cond delay="500"/>
                            </p:stCondLst>
                            <p:childTnLst>
                              <p:par>
                                <p:cTn id="23" nodeType="afterEffect" presetClass="entr" presetSubtype="0" presetID="10" grpId="5" fill="hold">
                                  <p:stCondLst>
                                    <p:cond delay="0"/>
                                  </p:stCondLst>
                                  <p:iterate type="el" backwards="0">
                                    <p:tmAbs val="0"/>
                                  </p:iterate>
                                  <p:childTnLst>
                                    <p:set>
                                      <p:cBhvr>
                                        <p:cTn id="24" fill="hold"/>
                                        <p:tgtEl>
                                          <p:spTgt spid="277"/>
                                        </p:tgtEl>
                                        <p:attrNameLst>
                                          <p:attrName>style.visibility</p:attrName>
                                        </p:attrNameLst>
                                      </p:cBhvr>
                                      <p:to>
                                        <p:strVal val="visible"/>
                                      </p:to>
                                    </p:set>
                                    <p:animEffect filter="fade" transition="in">
                                      <p:cBhvr>
                                        <p:cTn id="25" dur="500"/>
                                        <p:tgtEl>
                                          <p:spTgt spid="277"/>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0" presetID="10" grpId="6" fill="hold">
                                  <p:stCondLst>
                                    <p:cond delay="0"/>
                                  </p:stCondLst>
                                  <p:iterate type="el" backwards="0">
                                    <p:tmAbs val="0"/>
                                  </p:iterate>
                                  <p:childTnLst>
                                    <p:set>
                                      <p:cBhvr>
                                        <p:cTn id="29" fill="hold"/>
                                        <p:tgtEl>
                                          <p:spTgt spid="272"/>
                                        </p:tgtEl>
                                        <p:attrNameLst>
                                          <p:attrName>style.visibility</p:attrName>
                                        </p:attrNameLst>
                                      </p:cBhvr>
                                      <p:to>
                                        <p:strVal val="visible"/>
                                      </p:to>
                                    </p:set>
                                    <p:animEffect filter="fade" transition="in">
                                      <p:cBhvr>
                                        <p:cTn id="30" dur="500"/>
                                        <p:tgtEl>
                                          <p:spTgt spid="272"/>
                                        </p:tgtEl>
                                      </p:cBhvr>
                                    </p:animEffect>
                                  </p:childTnLst>
                                </p:cTn>
                              </p:par>
                            </p:childTnLst>
                          </p:cTn>
                        </p:par>
                        <p:par>
                          <p:cTn id="31" fill="hold">
                            <p:stCondLst>
                              <p:cond delay="500"/>
                            </p:stCondLst>
                            <p:childTnLst>
                              <p:par>
                                <p:cTn id="32" nodeType="afterEffect" presetClass="entr" presetSubtype="0" presetID="10" grpId="7" fill="hold">
                                  <p:stCondLst>
                                    <p:cond delay="0"/>
                                  </p:stCondLst>
                                  <p:iterate type="el" backwards="0">
                                    <p:tmAbs val="0"/>
                                  </p:iterate>
                                  <p:childTnLst>
                                    <p:set>
                                      <p:cBhvr>
                                        <p:cTn id="33" fill="hold"/>
                                        <p:tgtEl>
                                          <p:spTgt spid="278"/>
                                        </p:tgtEl>
                                        <p:attrNameLst>
                                          <p:attrName>style.visibility</p:attrName>
                                        </p:attrNameLst>
                                      </p:cBhvr>
                                      <p:to>
                                        <p:strVal val="visible"/>
                                      </p:to>
                                    </p:set>
                                    <p:animEffect filter="fade" transition="in">
                                      <p:cBhvr>
                                        <p:cTn id="34" dur="500"/>
                                        <p:tgtEl>
                                          <p:spTgt spid="278"/>
                                        </p:tgtEl>
                                      </p:cBhvr>
                                    </p:animEffect>
                                  </p:childTnLst>
                                </p:cTn>
                              </p:par>
                            </p:childTnLst>
                          </p:cTn>
                        </p:par>
                      </p:childTnLst>
                    </p:cTn>
                  </p:par>
                  <p:par>
                    <p:cTn id="35" fill="hold">
                      <p:stCondLst>
                        <p:cond delay="indefinite"/>
                      </p:stCondLst>
                      <p:childTnLst>
                        <p:par>
                          <p:cTn id="36" fill="hold">
                            <p:stCondLst>
                              <p:cond delay="0"/>
                            </p:stCondLst>
                            <p:childTnLst>
                              <p:par>
                                <p:cTn id="37" nodeType="clickEffect" presetClass="entr" presetSubtype="0" presetID="10" grpId="8" fill="hold">
                                  <p:stCondLst>
                                    <p:cond delay="0"/>
                                  </p:stCondLst>
                                  <p:iterate type="el" backwards="0">
                                    <p:tmAbs val="0"/>
                                  </p:iterate>
                                  <p:childTnLst>
                                    <p:set>
                                      <p:cBhvr>
                                        <p:cTn id="38" fill="hold"/>
                                        <p:tgtEl>
                                          <p:spTgt spid="273"/>
                                        </p:tgtEl>
                                        <p:attrNameLst>
                                          <p:attrName>style.visibility</p:attrName>
                                        </p:attrNameLst>
                                      </p:cBhvr>
                                      <p:to>
                                        <p:strVal val="visible"/>
                                      </p:to>
                                    </p:set>
                                    <p:animEffect filter="fade" transition="in">
                                      <p:cBhvr>
                                        <p:cTn id="39" dur="500"/>
                                        <p:tgtEl>
                                          <p:spTgt spid="273"/>
                                        </p:tgtEl>
                                      </p:cBhvr>
                                    </p:animEffect>
                                  </p:childTnLst>
                                </p:cTn>
                              </p:par>
                            </p:childTnLst>
                          </p:cTn>
                        </p:par>
                        <p:par>
                          <p:cTn id="40" fill="hold">
                            <p:stCondLst>
                              <p:cond delay="500"/>
                            </p:stCondLst>
                            <p:childTnLst>
                              <p:par>
                                <p:cTn id="41" nodeType="afterEffect" presetClass="entr" presetSubtype="0" presetID="10" grpId="9" fill="hold">
                                  <p:stCondLst>
                                    <p:cond delay="0"/>
                                  </p:stCondLst>
                                  <p:iterate type="el" backwards="0">
                                    <p:tmAbs val="0"/>
                                  </p:iterate>
                                  <p:childTnLst>
                                    <p:set>
                                      <p:cBhvr>
                                        <p:cTn id="42" fill="hold"/>
                                        <p:tgtEl>
                                          <p:spTgt spid="279"/>
                                        </p:tgtEl>
                                        <p:attrNameLst>
                                          <p:attrName>style.visibility</p:attrName>
                                        </p:attrNameLst>
                                      </p:cBhvr>
                                      <p:to>
                                        <p:strVal val="visible"/>
                                      </p:to>
                                    </p:set>
                                    <p:animEffect filter="fade" transition="in">
                                      <p:cBhvr>
                                        <p:cTn id="43" dur="500"/>
                                        <p:tgtEl>
                                          <p:spTgt spid="279"/>
                                        </p:tgtEl>
                                      </p:cBhvr>
                                    </p:animEffect>
                                  </p:childTnLst>
                                </p:cTn>
                              </p:par>
                            </p:childTnLst>
                          </p:cTn>
                        </p:par>
                      </p:childTnLst>
                    </p:cTn>
                  </p:par>
                  <p:par>
                    <p:cTn id="44" fill="hold">
                      <p:stCondLst>
                        <p:cond delay="indefinite"/>
                      </p:stCondLst>
                      <p:childTnLst>
                        <p:par>
                          <p:cTn id="45" fill="hold">
                            <p:stCondLst>
                              <p:cond delay="0"/>
                            </p:stCondLst>
                            <p:childTnLst>
                              <p:par>
                                <p:cTn id="46" nodeType="clickEffect" presetClass="entr" presetSubtype="0" presetID="10" grpId="10" fill="hold">
                                  <p:stCondLst>
                                    <p:cond delay="0"/>
                                  </p:stCondLst>
                                  <p:iterate type="el" backwards="0">
                                    <p:tmAbs val="0"/>
                                  </p:iterate>
                                  <p:childTnLst>
                                    <p:set>
                                      <p:cBhvr>
                                        <p:cTn id="47" fill="hold"/>
                                        <p:tgtEl>
                                          <p:spTgt spid="274"/>
                                        </p:tgtEl>
                                        <p:attrNameLst>
                                          <p:attrName>style.visibility</p:attrName>
                                        </p:attrNameLst>
                                      </p:cBhvr>
                                      <p:to>
                                        <p:strVal val="visible"/>
                                      </p:to>
                                    </p:set>
                                    <p:animEffect filter="fade" transition="in">
                                      <p:cBhvr>
                                        <p:cTn id="48" dur="500"/>
                                        <p:tgtEl>
                                          <p:spTgt spid="274"/>
                                        </p:tgtEl>
                                      </p:cBhvr>
                                    </p:animEffect>
                                  </p:childTnLst>
                                </p:cTn>
                              </p:par>
                            </p:childTnLst>
                          </p:cTn>
                        </p:par>
                        <p:par>
                          <p:cTn id="49" fill="hold">
                            <p:stCondLst>
                              <p:cond delay="500"/>
                            </p:stCondLst>
                            <p:childTnLst>
                              <p:par>
                                <p:cTn id="50" nodeType="afterEffect" presetClass="entr" presetSubtype="0" presetID="10" grpId="11" fill="hold">
                                  <p:stCondLst>
                                    <p:cond delay="0"/>
                                  </p:stCondLst>
                                  <p:iterate type="el" backwards="0">
                                    <p:tmAbs val="0"/>
                                  </p:iterate>
                                  <p:childTnLst>
                                    <p:set>
                                      <p:cBhvr>
                                        <p:cTn id="51" fill="hold"/>
                                        <p:tgtEl>
                                          <p:spTgt spid="280"/>
                                        </p:tgtEl>
                                        <p:attrNameLst>
                                          <p:attrName>style.visibility</p:attrName>
                                        </p:attrNameLst>
                                      </p:cBhvr>
                                      <p:to>
                                        <p:strVal val="visible"/>
                                      </p:to>
                                    </p:set>
                                    <p:animEffect filter="fade" transition="in">
                                      <p:cBhvr>
                                        <p:cTn id="52" dur="500"/>
                                        <p:tgtEl>
                                          <p:spTgt spid="280"/>
                                        </p:tgtEl>
                                      </p:cBhvr>
                                    </p:animEffect>
                                  </p:childTnLst>
                                </p:cTn>
                              </p:par>
                            </p:childTnLst>
                          </p:cTn>
                        </p:par>
                      </p:childTnLst>
                    </p:cTn>
                  </p:par>
                  <p:par>
                    <p:cTn id="53" fill="hold">
                      <p:stCondLst>
                        <p:cond delay="indefinite"/>
                      </p:stCondLst>
                      <p:childTnLst>
                        <p:par>
                          <p:cTn id="54" fill="hold">
                            <p:stCondLst>
                              <p:cond delay="0"/>
                            </p:stCondLst>
                            <p:childTnLst>
                              <p:par>
                                <p:cTn id="55" nodeType="clickEffect" presetClass="entr" presetSubtype="0" presetID="10" grpId="12" fill="hold">
                                  <p:stCondLst>
                                    <p:cond delay="0"/>
                                  </p:stCondLst>
                                  <p:iterate type="el" backwards="0">
                                    <p:tmAbs val="0"/>
                                  </p:iterate>
                                  <p:childTnLst>
                                    <p:set>
                                      <p:cBhvr>
                                        <p:cTn id="56" fill="hold"/>
                                        <p:tgtEl>
                                          <p:spTgt spid="275"/>
                                        </p:tgtEl>
                                        <p:attrNameLst>
                                          <p:attrName>style.visibility</p:attrName>
                                        </p:attrNameLst>
                                      </p:cBhvr>
                                      <p:to>
                                        <p:strVal val="visible"/>
                                      </p:to>
                                    </p:set>
                                    <p:animEffect filter="fade" transition="in">
                                      <p:cBhvr>
                                        <p:cTn id="57" dur="500"/>
                                        <p:tgtEl>
                                          <p:spTgt spid="275"/>
                                        </p:tgtEl>
                                      </p:cBhvr>
                                    </p:animEffect>
                                  </p:childTnLst>
                                </p:cTn>
                              </p:par>
                            </p:childTnLst>
                          </p:cTn>
                        </p:par>
                        <p:par>
                          <p:cTn id="58" fill="hold">
                            <p:stCondLst>
                              <p:cond delay="500"/>
                            </p:stCondLst>
                            <p:childTnLst>
                              <p:par>
                                <p:cTn id="59" nodeType="afterEffect" presetClass="entr" presetSubtype="0" presetID="10" grpId="13" fill="hold">
                                  <p:stCondLst>
                                    <p:cond delay="0"/>
                                  </p:stCondLst>
                                  <p:iterate type="el" backwards="0">
                                    <p:tmAbs val="0"/>
                                  </p:iterate>
                                  <p:childTnLst>
                                    <p:set>
                                      <p:cBhvr>
                                        <p:cTn id="60" fill="hold"/>
                                        <p:tgtEl>
                                          <p:spTgt spid="281"/>
                                        </p:tgtEl>
                                        <p:attrNameLst>
                                          <p:attrName>style.visibility</p:attrName>
                                        </p:attrNameLst>
                                      </p:cBhvr>
                                      <p:to>
                                        <p:strVal val="visible"/>
                                      </p:to>
                                    </p:set>
                                    <p:animEffect filter="fade" transition="in">
                                      <p:cBhvr>
                                        <p:cTn id="61" dur="500"/>
                                        <p:tgtEl>
                                          <p:spTgt spid="281"/>
                                        </p:tgtEl>
                                      </p:cBhvr>
                                    </p:animEffect>
                                  </p:childTnLst>
                                </p:cTn>
                              </p:par>
                            </p:childTnLst>
                          </p:cTn>
                        </p:par>
                      </p:childTnLst>
                    </p:cTn>
                  </p:par>
                  <p:par>
                    <p:cTn id="62" fill="hold">
                      <p:stCondLst>
                        <p:cond delay="indefinite"/>
                      </p:stCondLst>
                      <p:childTnLst>
                        <p:par>
                          <p:cTn id="63" fill="hold">
                            <p:stCondLst>
                              <p:cond delay="0"/>
                            </p:stCondLst>
                            <p:childTnLst>
                              <p:par>
                                <p:cTn id="64" nodeType="clickEffect" presetClass="entr" presetSubtype="0" presetID="1" grpId="14" fill="hold">
                                  <p:stCondLst>
                                    <p:cond delay="0"/>
                                  </p:stCondLst>
                                  <p:iterate type="el" backwards="0">
                                    <p:tmAbs val="0"/>
                                  </p:iterate>
                                  <p:childTnLst>
                                    <p:set>
                                      <p:cBhvr>
                                        <p:cTn id="65" fill="hold"/>
                                        <p:tgtEl>
                                          <p:spTgt spid="2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0" grpId="2"/>
      <p:bldP build="whole" bldLvl="1" animBg="1" rev="0" advAuto="0" spid="273" grpId="8"/>
      <p:bldP build="whole" bldLvl="1" animBg="1" rev="0" advAuto="0" spid="275" grpId="12"/>
      <p:bldP build="whole" bldLvl="1" animBg="1" rev="0" advAuto="0" spid="280" grpId="11"/>
      <p:bldP build="whole" bldLvl="1" animBg="1" rev="0" advAuto="0" spid="277" grpId="5"/>
      <p:bldP build="whole" bldLvl="1" animBg="1" rev="0" advAuto="0" spid="279" grpId="9"/>
      <p:bldP build="whole" bldLvl="1" animBg="1" rev="0" advAuto="0" spid="272" grpId="6"/>
      <p:bldP build="whole" bldLvl="1" animBg="1" rev="0" advAuto="0" spid="281" grpId="13"/>
      <p:bldP build="whole" bldLvl="1" animBg="1" rev="0" advAuto="0" spid="267" grpId="14"/>
      <p:bldP build="whole" bldLvl="1" animBg="1" rev="0" advAuto="0" spid="276" grpId="3"/>
      <p:bldP build="whole" bldLvl="1" animBg="1" rev="0" advAuto="0" spid="271" grpId="4"/>
      <p:bldP build="whole" bldLvl="1" animBg="1" rev="0" advAuto="0" spid="269" grpId="1"/>
      <p:bldP build="whole" bldLvl="1" animBg="1" rev="0" advAuto="0" spid="274" grpId="10"/>
      <p:bldP build="whole" bldLvl="1" animBg="1" rev="0" advAuto="0" spid="278" grpId="7"/>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4" name="Shape 28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25 of 61</a:t>
            </a:r>
          </a:p>
        </p:txBody>
      </p:sp>
      <p:pic>
        <p:nvPicPr>
          <p:cNvPr id="285" name="gramatica-header.png" descr="gramatica-header"/>
          <p:cNvPicPr/>
          <p:nvPr/>
        </p:nvPicPr>
        <p:blipFill>
          <a:blip r:embed="rId2">
            <a:extLst/>
          </a:blip>
          <a:stretch>
            <a:fillRect/>
          </a:stretch>
        </p:blipFill>
        <p:spPr>
          <a:xfrm>
            <a:off x="1587" y="0"/>
            <a:ext cx="9142413" cy="965200"/>
          </a:xfrm>
          <a:prstGeom prst="rect">
            <a:avLst/>
          </a:prstGeom>
          <a:ln w="12700">
            <a:miter lim="400000"/>
          </a:ln>
        </p:spPr>
      </p:pic>
      <p:pic>
        <p:nvPicPr>
          <p:cNvPr id="286"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
        <p:nvSpPr>
          <p:cNvPr id="287" name="Shape 287"/>
          <p:cNvSpPr/>
          <p:nvPr/>
        </p:nvSpPr>
        <p:spPr>
          <a:xfrm>
            <a:off x="823912" y="1865022"/>
            <a:ext cx="7299326" cy="9594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FF3300"/>
                </a:solidFill>
              </a:rPr>
              <a:t>3.</a:t>
            </a:r>
            <a:r>
              <a:rPr b="1" sz="2000"/>
              <a:t>   </a:t>
            </a:r>
            <a:r>
              <a:rPr sz="2000"/>
              <a:t>The </a:t>
            </a:r>
            <a:r>
              <a:rPr sz="2000">
                <a:solidFill>
                  <a:srgbClr val="FF3300"/>
                </a:solidFill>
              </a:rPr>
              <a:t>_</a:t>
            </a:r>
            <a:r>
              <a:rPr sz="2000"/>
              <a:t> in the verb </a:t>
            </a:r>
            <a:r>
              <a:rPr b="1" sz="2000"/>
              <a:t>jugar </a:t>
            </a:r>
            <a:r>
              <a:rPr sz="2000"/>
              <a:t>also changes to </a:t>
            </a:r>
            <a:r>
              <a:rPr b="1" sz="2000"/>
              <a:t>ue </a:t>
            </a:r>
            <a:r>
              <a:rPr sz="2000"/>
              <a:t>in all forms except </a:t>
            </a:r>
            <a:br>
              <a:rPr sz="2000"/>
            </a:br>
            <a:r>
              <a:rPr sz="2000"/>
              <a:t>      </a:t>
            </a:r>
            <a:r>
              <a:rPr b="1" sz="2000"/>
              <a:t>nosotros </a:t>
            </a:r>
            <a:r>
              <a:rPr sz="2000"/>
              <a:t>(and </a:t>
            </a:r>
            <a:r>
              <a:rPr b="1" sz="2000"/>
              <a:t>vosotros</a:t>
            </a:r>
            <a:r>
              <a:rPr sz="2000"/>
              <a:t>). </a:t>
            </a:r>
          </a:p>
        </p:txBody>
      </p:sp>
      <p:sp>
        <p:nvSpPr>
          <p:cNvPr id="288" name="Shape 288"/>
          <p:cNvSpPr/>
          <p:nvPr/>
        </p:nvSpPr>
        <p:spPr>
          <a:xfrm>
            <a:off x="1649412" y="2015834"/>
            <a:ext cx="330201"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342900" indent="-342900">
              <a:defRPr b="1" sz="2000">
                <a:solidFill>
                  <a:srgbClr val="FF0000"/>
                </a:solidFill>
              </a:defRPr>
            </a:lvl1pPr>
          </a:lstStyle>
          <a:p>
            <a:pPr lvl="0">
              <a:defRPr b="0" sz="1800">
                <a:solidFill>
                  <a:srgbClr val="000000"/>
                </a:solidFill>
              </a:defRPr>
            </a:pPr>
            <a:r>
              <a:rPr b="1" sz="2000">
                <a:solidFill>
                  <a:srgbClr val="FF0000"/>
                </a:solidFill>
              </a:rPr>
              <a:t>u</a:t>
            </a:r>
          </a:p>
        </p:txBody>
      </p:sp>
      <p:pic>
        <p:nvPicPr>
          <p:cNvPr id="289" name="Cap05slide25.png" descr="Cap05slide25"/>
          <p:cNvPicPr/>
          <p:nvPr/>
        </p:nvPicPr>
        <p:blipFill>
          <a:blip r:embed="rId4">
            <a:extLst/>
          </a:blip>
          <a:stretch>
            <a:fillRect/>
          </a:stretch>
        </p:blipFill>
        <p:spPr>
          <a:xfrm>
            <a:off x="1628775" y="3100387"/>
            <a:ext cx="5829300" cy="2032001"/>
          </a:xfrm>
          <a:prstGeom prst="rect">
            <a:avLst/>
          </a:prstGeom>
          <a:ln w="12700">
            <a:miter lim="400000"/>
          </a:ln>
        </p:spPr>
      </p:pic>
      <p:pic>
        <p:nvPicPr>
          <p:cNvPr id="290" name="slide 25 text1a.png" descr="slide 25 text1a"/>
          <p:cNvPicPr/>
          <p:nvPr/>
        </p:nvPicPr>
        <p:blipFill>
          <a:blip r:embed="rId5">
            <a:extLst/>
          </a:blip>
          <a:stretch>
            <a:fillRect/>
          </a:stretch>
        </p:blipFill>
        <p:spPr>
          <a:xfrm>
            <a:off x="3135312" y="3667125"/>
            <a:ext cx="825501" cy="431800"/>
          </a:xfrm>
          <a:prstGeom prst="rect">
            <a:avLst/>
          </a:prstGeom>
          <a:ln w="12700">
            <a:miter lim="400000"/>
          </a:ln>
        </p:spPr>
      </p:pic>
      <p:pic>
        <p:nvPicPr>
          <p:cNvPr id="291" name="slide 25 text2a.png" descr="slide 25 text2a"/>
          <p:cNvPicPr/>
          <p:nvPr/>
        </p:nvPicPr>
        <p:blipFill>
          <a:blip r:embed="rId6">
            <a:extLst/>
          </a:blip>
          <a:stretch>
            <a:fillRect/>
          </a:stretch>
        </p:blipFill>
        <p:spPr>
          <a:xfrm>
            <a:off x="3135312" y="4076700"/>
            <a:ext cx="939801" cy="431800"/>
          </a:xfrm>
          <a:prstGeom prst="rect">
            <a:avLst/>
          </a:prstGeom>
          <a:ln w="12700">
            <a:miter lim="400000"/>
          </a:ln>
        </p:spPr>
      </p:pic>
      <p:pic>
        <p:nvPicPr>
          <p:cNvPr id="292" name="slide 25 text3a.png" descr="slide 25 text3a"/>
          <p:cNvPicPr/>
          <p:nvPr/>
        </p:nvPicPr>
        <p:blipFill>
          <a:blip r:embed="rId7">
            <a:extLst/>
          </a:blip>
          <a:stretch>
            <a:fillRect/>
          </a:stretch>
        </p:blipFill>
        <p:spPr>
          <a:xfrm>
            <a:off x="3135312" y="4476750"/>
            <a:ext cx="825501" cy="406400"/>
          </a:xfrm>
          <a:prstGeom prst="rect">
            <a:avLst/>
          </a:prstGeom>
          <a:ln w="12700">
            <a:miter lim="400000"/>
          </a:ln>
        </p:spPr>
      </p:pic>
      <p:pic>
        <p:nvPicPr>
          <p:cNvPr id="293" name="slide 25 text4a.png" descr="slide 25 text4a"/>
          <p:cNvPicPr/>
          <p:nvPr/>
        </p:nvPicPr>
        <p:blipFill>
          <a:blip r:embed="rId8">
            <a:extLst/>
          </a:blip>
          <a:stretch>
            <a:fillRect/>
          </a:stretch>
        </p:blipFill>
        <p:spPr>
          <a:xfrm>
            <a:off x="6143625" y="3629025"/>
            <a:ext cx="1143000" cy="482600"/>
          </a:xfrm>
          <a:prstGeom prst="rect">
            <a:avLst/>
          </a:prstGeom>
          <a:ln w="12700">
            <a:miter lim="400000"/>
          </a:ln>
        </p:spPr>
      </p:pic>
      <p:pic>
        <p:nvPicPr>
          <p:cNvPr id="294" name="slide 25 text5a.png" descr="slide 25 text5a"/>
          <p:cNvPicPr/>
          <p:nvPr/>
        </p:nvPicPr>
        <p:blipFill>
          <a:blip r:embed="rId9">
            <a:extLst/>
          </a:blip>
          <a:stretch>
            <a:fillRect/>
          </a:stretch>
        </p:blipFill>
        <p:spPr>
          <a:xfrm>
            <a:off x="6169025" y="4048125"/>
            <a:ext cx="863600" cy="457200"/>
          </a:xfrm>
          <a:prstGeom prst="rect">
            <a:avLst/>
          </a:prstGeom>
          <a:ln w="12700">
            <a:miter lim="400000"/>
          </a:ln>
        </p:spPr>
      </p:pic>
      <p:pic>
        <p:nvPicPr>
          <p:cNvPr id="295" name="slide 25 text6a.png" descr="slide 25 text6a"/>
          <p:cNvPicPr/>
          <p:nvPr/>
        </p:nvPicPr>
        <p:blipFill>
          <a:blip r:embed="rId10">
            <a:extLst/>
          </a:blip>
          <a:stretch>
            <a:fillRect/>
          </a:stretch>
        </p:blipFill>
        <p:spPr>
          <a:xfrm>
            <a:off x="6149975" y="4495800"/>
            <a:ext cx="965200" cy="431800"/>
          </a:xfrm>
          <a:prstGeom prst="rect">
            <a:avLst/>
          </a:prstGeom>
          <a:ln w="12700">
            <a:miter lim="400000"/>
          </a:ln>
        </p:spPr>
      </p:pic>
      <p:pic>
        <p:nvPicPr>
          <p:cNvPr id="296" name="slide 23 titletext1a.png" descr="slide 23 titletext1a"/>
          <p:cNvPicPr/>
          <p:nvPr/>
        </p:nvPicPr>
        <p:blipFill>
          <a:blip r:embed="rId11">
            <a:extLst/>
          </a:blip>
          <a:stretch>
            <a:fillRect/>
          </a:stretch>
        </p:blipFill>
        <p:spPr>
          <a:xfrm>
            <a:off x="241300" y="1004887"/>
            <a:ext cx="3675063" cy="803276"/>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23" grpId="1" fill="hold">
                                  <p:stCondLst>
                                    <p:cond delay="0"/>
                                  </p:stCondLst>
                                  <p:iterate type="el" backwards="0">
                                    <p:tmAbs val="0"/>
                                  </p:iterate>
                                  <p:childTnLst>
                                    <p:set>
                                      <p:cBhvr>
                                        <p:cTn id="6" fill="hold"/>
                                        <p:tgtEl>
                                          <p:spTgt spid="288"/>
                                        </p:tgtEl>
                                        <p:attrNameLst>
                                          <p:attrName>style.visibility</p:attrName>
                                        </p:attrNameLst>
                                      </p:cBhvr>
                                      <p:to>
                                        <p:strVal val="visible"/>
                                      </p:to>
                                    </p:set>
                                    <p:anim calcmode="lin" valueType="num">
                                      <p:cBhvr>
                                        <p:cTn id="7" dur="500" fill="hold"/>
                                        <p:tgtEl>
                                          <p:spTgt spid="288"/>
                                        </p:tgtEl>
                                        <p:attrNameLst>
                                          <p:attrName>ppt_w</p:attrName>
                                        </p:attrNameLst>
                                      </p:cBhvr>
                                      <p:tavLst>
                                        <p:tav tm="0">
                                          <p:val>
                                            <p:fltVal val="0"/>
                                          </p:val>
                                        </p:tav>
                                        <p:tav tm="100000">
                                          <p:val>
                                            <p:strVal val="#ppt_w"/>
                                          </p:val>
                                        </p:tav>
                                      </p:tavLst>
                                    </p:anim>
                                    <p:anim calcmode="lin" valueType="num">
                                      <p:cBhvr>
                                        <p:cTn id="8" dur="500" fill="hold"/>
                                        <p:tgtEl>
                                          <p:spTgt spid="28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0" grpId="2" fill="hold">
                                  <p:stCondLst>
                                    <p:cond delay="0"/>
                                  </p:stCondLst>
                                  <p:iterate type="el" backwards="0">
                                    <p:tmAbs val="0"/>
                                  </p:iterate>
                                  <p:childTnLst>
                                    <p:set>
                                      <p:cBhvr>
                                        <p:cTn id="12" fill="hold"/>
                                        <p:tgtEl>
                                          <p:spTgt spid="289"/>
                                        </p:tgtEl>
                                        <p:attrNameLst>
                                          <p:attrName>style.visibility</p:attrName>
                                        </p:attrNameLst>
                                      </p:cBhvr>
                                      <p:to>
                                        <p:strVal val="visible"/>
                                      </p:to>
                                    </p:set>
                                    <p:animEffect filter="fade" transition="in">
                                      <p:cBhvr>
                                        <p:cTn id="13" dur="500"/>
                                        <p:tgtEl>
                                          <p:spTgt spid="289"/>
                                        </p:tgtEl>
                                      </p:cBhvr>
                                    </p:animEffect>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0" presetID="10" grpId="3" fill="hold">
                                  <p:stCondLst>
                                    <p:cond delay="0"/>
                                  </p:stCondLst>
                                  <p:iterate type="el" backwards="0">
                                    <p:tmAbs val="0"/>
                                  </p:iterate>
                                  <p:childTnLst>
                                    <p:set>
                                      <p:cBhvr>
                                        <p:cTn id="17" fill="hold"/>
                                        <p:tgtEl>
                                          <p:spTgt spid="290"/>
                                        </p:tgtEl>
                                        <p:attrNameLst>
                                          <p:attrName>style.visibility</p:attrName>
                                        </p:attrNameLst>
                                      </p:cBhvr>
                                      <p:to>
                                        <p:strVal val="visible"/>
                                      </p:to>
                                    </p:set>
                                    <p:animEffect filter="fade" transition="in">
                                      <p:cBhvr>
                                        <p:cTn id="18" dur="500"/>
                                        <p:tgtEl>
                                          <p:spTgt spid="290"/>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0" presetID="10" grpId="4" fill="hold">
                                  <p:stCondLst>
                                    <p:cond delay="0"/>
                                  </p:stCondLst>
                                  <p:iterate type="el" backwards="0">
                                    <p:tmAbs val="0"/>
                                  </p:iterate>
                                  <p:childTnLst>
                                    <p:set>
                                      <p:cBhvr>
                                        <p:cTn id="22" fill="hold"/>
                                        <p:tgtEl>
                                          <p:spTgt spid="291"/>
                                        </p:tgtEl>
                                        <p:attrNameLst>
                                          <p:attrName>style.visibility</p:attrName>
                                        </p:attrNameLst>
                                      </p:cBhvr>
                                      <p:to>
                                        <p:strVal val="visible"/>
                                      </p:to>
                                    </p:set>
                                    <p:animEffect filter="fade" transition="in">
                                      <p:cBhvr>
                                        <p:cTn id="23" dur="500"/>
                                        <p:tgtEl>
                                          <p:spTgt spid="291"/>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0" presetID="10" grpId="5" fill="hold">
                                  <p:stCondLst>
                                    <p:cond delay="0"/>
                                  </p:stCondLst>
                                  <p:iterate type="el" backwards="0">
                                    <p:tmAbs val="0"/>
                                  </p:iterate>
                                  <p:childTnLst>
                                    <p:set>
                                      <p:cBhvr>
                                        <p:cTn id="27" fill="hold"/>
                                        <p:tgtEl>
                                          <p:spTgt spid="292"/>
                                        </p:tgtEl>
                                        <p:attrNameLst>
                                          <p:attrName>style.visibility</p:attrName>
                                        </p:attrNameLst>
                                      </p:cBhvr>
                                      <p:to>
                                        <p:strVal val="visible"/>
                                      </p:to>
                                    </p:set>
                                    <p:animEffect filter="fade" transition="in">
                                      <p:cBhvr>
                                        <p:cTn id="28" dur="500"/>
                                        <p:tgtEl>
                                          <p:spTgt spid="292"/>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0" grpId="6" fill="hold">
                                  <p:stCondLst>
                                    <p:cond delay="0"/>
                                  </p:stCondLst>
                                  <p:iterate type="el" backwards="0">
                                    <p:tmAbs val="0"/>
                                  </p:iterate>
                                  <p:childTnLst>
                                    <p:set>
                                      <p:cBhvr>
                                        <p:cTn id="32" fill="hold"/>
                                        <p:tgtEl>
                                          <p:spTgt spid="293"/>
                                        </p:tgtEl>
                                        <p:attrNameLst>
                                          <p:attrName>style.visibility</p:attrName>
                                        </p:attrNameLst>
                                      </p:cBhvr>
                                      <p:to>
                                        <p:strVal val="visible"/>
                                      </p:to>
                                    </p:set>
                                    <p:animEffect filter="fade" transition="in">
                                      <p:cBhvr>
                                        <p:cTn id="33" dur="500"/>
                                        <p:tgtEl>
                                          <p:spTgt spid="293"/>
                                        </p:tgtEl>
                                      </p:cBhvr>
                                    </p:animEffect>
                                  </p:childTnLst>
                                </p:cTn>
                              </p:par>
                            </p:childTnLst>
                          </p:cTn>
                        </p:par>
                      </p:childTnLst>
                    </p:cTn>
                  </p:par>
                  <p:par>
                    <p:cTn id="34" fill="hold">
                      <p:stCondLst>
                        <p:cond delay="indefinite"/>
                      </p:stCondLst>
                      <p:childTnLst>
                        <p:par>
                          <p:cTn id="35" fill="hold">
                            <p:stCondLst>
                              <p:cond delay="0"/>
                            </p:stCondLst>
                            <p:childTnLst>
                              <p:par>
                                <p:cTn id="36" nodeType="clickEffect" presetClass="entr" presetSubtype="0" presetID="10" grpId="7" fill="hold">
                                  <p:stCondLst>
                                    <p:cond delay="0"/>
                                  </p:stCondLst>
                                  <p:iterate type="el" backwards="0">
                                    <p:tmAbs val="0"/>
                                  </p:iterate>
                                  <p:childTnLst>
                                    <p:set>
                                      <p:cBhvr>
                                        <p:cTn id="37" fill="hold"/>
                                        <p:tgtEl>
                                          <p:spTgt spid="294"/>
                                        </p:tgtEl>
                                        <p:attrNameLst>
                                          <p:attrName>style.visibility</p:attrName>
                                        </p:attrNameLst>
                                      </p:cBhvr>
                                      <p:to>
                                        <p:strVal val="visible"/>
                                      </p:to>
                                    </p:set>
                                    <p:animEffect filter="fade" transition="in">
                                      <p:cBhvr>
                                        <p:cTn id="38" dur="500"/>
                                        <p:tgtEl>
                                          <p:spTgt spid="294"/>
                                        </p:tgtEl>
                                      </p:cBhvr>
                                    </p:animEffect>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0" presetID="10" grpId="8" fill="hold">
                                  <p:stCondLst>
                                    <p:cond delay="0"/>
                                  </p:stCondLst>
                                  <p:iterate type="el" backwards="0">
                                    <p:tmAbs val="0"/>
                                  </p:iterate>
                                  <p:childTnLst>
                                    <p:set>
                                      <p:cBhvr>
                                        <p:cTn id="42" fill="hold"/>
                                        <p:tgtEl>
                                          <p:spTgt spid="295"/>
                                        </p:tgtEl>
                                        <p:attrNameLst>
                                          <p:attrName>style.visibility</p:attrName>
                                        </p:attrNameLst>
                                      </p:cBhvr>
                                      <p:to>
                                        <p:strVal val="visible"/>
                                      </p:to>
                                    </p:set>
                                    <p:animEffect filter="fade" transition="in">
                                      <p:cBhvr>
                                        <p:cTn id="43" dur="500"/>
                                        <p:tgtEl>
                                          <p:spTgt spid="295"/>
                                        </p:tgtEl>
                                      </p:cBhvr>
                                    </p:animEffect>
                                  </p:childTnLst>
                                </p:cTn>
                              </p:par>
                            </p:childTnLst>
                          </p:cTn>
                        </p:par>
                      </p:childTnLst>
                    </p:cTn>
                  </p:par>
                  <p:par>
                    <p:cTn id="44" fill="hold">
                      <p:stCondLst>
                        <p:cond delay="indefinite"/>
                      </p:stCondLst>
                      <p:childTnLst>
                        <p:par>
                          <p:cTn id="45" fill="hold">
                            <p:stCondLst>
                              <p:cond delay="0"/>
                            </p:stCondLst>
                            <p:childTnLst>
                              <p:par>
                                <p:cTn id="46" nodeType="clickEffect" presetClass="entr" presetSubtype="0" presetID="1" grpId="9" fill="hold">
                                  <p:stCondLst>
                                    <p:cond delay="0"/>
                                  </p:stCondLst>
                                  <p:iterate type="el" backwards="0">
                                    <p:tmAbs val="0"/>
                                  </p:iterate>
                                  <p:childTnLst>
                                    <p:set>
                                      <p:cBhvr>
                                        <p:cTn id="47" fill="hold"/>
                                        <p:tgtEl>
                                          <p:spTgt spid="2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8" grpId="1"/>
      <p:bldP build="whole" bldLvl="1" animBg="1" rev="0" advAuto="0" spid="294" grpId="7"/>
      <p:bldP build="whole" bldLvl="1" animBg="1" rev="0" advAuto="0" spid="286" grpId="9"/>
      <p:bldP build="whole" bldLvl="1" animBg="1" rev="0" advAuto="0" spid="289" grpId="2"/>
      <p:bldP build="whole" bldLvl="1" animBg="1" rev="0" advAuto="0" spid="291" grpId="4"/>
      <p:bldP build="whole" bldLvl="1" animBg="1" rev="0" advAuto="0" spid="292" grpId="5"/>
      <p:bldP build="whole" bldLvl="1" animBg="1" rev="0" advAuto="0" spid="295" grpId="8"/>
      <p:bldP build="whole" bldLvl="1" animBg="1" rev="0" advAuto="0" spid="293" grpId="6"/>
      <p:bldP build="whole" bldLvl="1" animBg="1" rev="0" advAuto="0" spid="290" grpId="3"/>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8" name="Shape 298"/>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26 of 61</a:t>
            </a:r>
          </a:p>
        </p:txBody>
      </p:sp>
      <p:pic>
        <p:nvPicPr>
          <p:cNvPr id="299" name="gramatica-header.png" descr="gramatica-header"/>
          <p:cNvPicPr/>
          <p:nvPr/>
        </p:nvPicPr>
        <p:blipFill>
          <a:blip r:embed="rId2">
            <a:extLst/>
          </a:blip>
          <a:stretch>
            <a:fillRect/>
          </a:stretch>
        </p:blipFill>
        <p:spPr>
          <a:xfrm>
            <a:off x="1587" y="0"/>
            <a:ext cx="9142413" cy="965200"/>
          </a:xfrm>
          <a:prstGeom prst="rect">
            <a:avLst/>
          </a:prstGeom>
          <a:ln w="12700">
            <a:miter lim="400000"/>
          </a:ln>
        </p:spPr>
      </p:pic>
      <p:pic>
        <p:nvPicPr>
          <p:cNvPr id="300"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300"/>
                                        </p:tgtEl>
                                        <p:attrNameLst>
                                          <p:attrName>style.visibility</p:attrName>
                                        </p:attrNameLst>
                                      </p:cBhvr>
                                      <p:to>
                                        <p:strVal val="visible"/>
                                      </p:to>
                                    </p:set>
                                    <p:animEffect filter="fade" transition="in">
                                      <p:cBhvr>
                                        <p:cTn id="7" dur="500"/>
                                        <p:tgtEl>
                                          <p:spTgt spid="3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0"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2" name="Shape 30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27 of 61</a:t>
            </a:r>
          </a:p>
        </p:txBody>
      </p:sp>
      <p:pic>
        <p:nvPicPr>
          <p:cNvPr id="303" name="gramatica-header.png" descr="gramatica-header"/>
          <p:cNvPicPr/>
          <p:nvPr/>
        </p:nvPicPr>
        <p:blipFill>
          <a:blip r:embed="rId2">
            <a:extLst/>
          </a:blip>
          <a:stretch>
            <a:fillRect/>
          </a:stretch>
        </p:blipFill>
        <p:spPr>
          <a:xfrm>
            <a:off x="1587" y="0"/>
            <a:ext cx="9142413" cy="965200"/>
          </a:xfrm>
          <a:prstGeom prst="rect">
            <a:avLst/>
          </a:prstGeom>
          <a:ln w="12700">
            <a:miter lim="400000"/>
          </a:ln>
        </p:spPr>
      </p:pic>
      <p:pic>
        <p:nvPicPr>
          <p:cNvPr id="304"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
        <p:nvSpPr>
          <p:cNvPr id="305" name="Shape 305"/>
          <p:cNvSpPr/>
          <p:nvPr/>
        </p:nvSpPr>
        <p:spPr>
          <a:xfrm>
            <a:off x="795337" y="2009484"/>
            <a:ext cx="8194676" cy="6673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FF3300"/>
                </a:solidFill>
              </a:rPr>
              <a:t>1.</a:t>
            </a:r>
            <a:r>
              <a:rPr b="1" sz="2000"/>
              <a:t>   </a:t>
            </a:r>
            <a:r>
              <a:rPr sz="2000"/>
              <a:t>The verbs </a:t>
            </a:r>
            <a:r>
              <a:rPr b="1" sz="2000"/>
              <a:t>interesar </a:t>
            </a:r>
            <a:r>
              <a:rPr sz="2000"/>
              <a:t>and </a:t>
            </a:r>
            <a:r>
              <a:rPr b="1" sz="2000"/>
              <a:t>aburrir </a:t>
            </a:r>
            <a:r>
              <a:rPr sz="2000"/>
              <a:t>function the same in English and in    </a:t>
            </a:r>
            <a:br>
              <a:rPr sz="2000"/>
            </a:br>
            <a:r>
              <a:rPr sz="2000"/>
              <a:t>      Spanish. Study the following examples. </a:t>
            </a:r>
          </a:p>
        </p:txBody>
      </p:sp>
      <p:sp>
        <p:nvSpPr>
          <p:cNvPr id="306" name="Shape 306"/>
          <p:cNvSpPr/>
          <p:nvPr/>
        </p:nvSpPr>
        <p:spPr>
          <a:xfrm>
            <a:off x="1128712" y="3142959"/>
            <a:ext cx="3376613"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¿Te aburre el béisbol?</a:t>
            </a:r>
          </a:p>
        </p:txBody>
      </p:sp>
      <p:sp>
        <p:nvSpPr>
          <p:cNvPr id="307" name="Shape 307"/>
          <p:cNvSpPr/>
          <p:nvPr/>
        </p:nvSpPr>
        <p:spPr>
          <a:xfrm>
            <a:off x="4819650" y="2984209"/>
            <a:ext cx="2854325" cy="6673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i="1" sz="2000"/>
            </a:lvl1pPr>
          </a:lstStyle>
          <a:p>
            <a:pPr lvl="0">
              <a:defRPr i="0" sz="1800"/>
            </a:pPr>
            <a:r>
              <a:rPr i="1" sz="2000"/>
              <a:t>Does baseball bore you?</a:t>
            </a:r>
          </a:p>
        </p:txBody>
      </p:sp>
      <p:sp>
        <p:nvSpPr>
          <p:cNvPr id="308" name="Shape 308"/>
          <p:cNvSpPr/>
          <p:nvPr/>
        </p:nvSpPr>
        <p:spPr>
          <a:xfrm>
            <a:off x="1173162" y="3652547"/>
            <a:ext cx="3376613"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No, el béisbol me interesa. </a:t>
            </a:r>
          </a:p>
        </p:txBody>
      </p:sp>
      <p:sp>
        <p:nvSpPr>
          <p:cNvPr id="309" name="Shape 309"/>
          <p:cNvSpPr/>
          <p:nvPr/>
        </p:nvSpPr>
        <p:spPr>
          <a:xfrm>
            <a:off x="4819650" y="3493797"/>
            <a:ext cx="2916238" cy="6673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i="1" sz="2000"/>
            </a:lvl1pPr>
          </a:lstStyle>
          <a:p>
            <a:pPr lvl="0">
              <a:defRPr i="0" sz="1800"/>
            </a:pPr>
            <a:r>
              <a:rPr i="1" sz="2000"/>
              <a:t>No, baseball interests me.</a:t>
            </a:r>
          </a:p>
        </p:txBody>
      </p:sp>
      <p:sp>
        <p:nvSpPr>
          <p:cNvPr id="310" name="Shape 310"/>
          <p:cNvSpPr/>
          <p:nvPr/>
        </p:nvSpPr>
        <p:spPr>
          <a:xfrm>
            <a:off x="1117600" y="4524084"/>
            <a:ext cx="3376613"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¿Te aburren los deportes?</a:t>
            </a:r>
          </a:p>
        </p:txBody>
      </p:sp>
      <p:sp>
        <p:nvSpPr>
          <p:cNvPr id="311" name="Shape 311"/>
          <p:cNvSpPr/>
          <p:nvPr/>
        </p:nvSpPr>
        <p:spPr>
          <a:xfrm>
            <a:off x="4819650" y="4522497"/>
            <a:ext cx="2768600"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i="1" sz="2000"/>
            </a:lvl1pPr>
          </a:lstStyle>
          <a:p>
            <a:pPr lvl="0">
              <a:defRPr i="0" sz="1800"/>
            </a:pPr>
            <a:r>
              <a:rPr i="1" sz="2000"/>
              <a:t>Do sports bore you?</a:t>
            </a:r>
          </a:p>
        </p:txBody>
      </p:sp>
      <p:sp>
        <p:nvSpPr>
          <p:cNvPr id="312" name="Shape 312"/>
          <p:cNvSpPr/>
          <p:nvPr/>
        </p:nvSpPr>
        <p:spPr>
          <a:xfrm>
            <a:off x="1106487" y="4882859"/>
            <a:ext cx="3575051" cy="6673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No, los deportes me interesan. </a:t>
            </a:r>
          </a:p>
        </p:txBody>
      </p:sp>
      <p:sp>
        <p:nvSpPr>
          <p:cNvPr id="313" name="Shape 313"/>
          <p:cNvSpPr/>
          <p:nvPr/>
        </p:nvSpPr>
        <p:spPr>
          <a:xfrm>
            <a:off x="4819650" y="5027322"/>
            <a:ext cx="33051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i="1" sz="2000"/>
            </a:lvl1pPr>
          </a:lstStyle>
          <a:p>
            <a:pPr lvl="0">
              <a:defRPr i="0" sz="1800"/>
            </a:pPr>
            <a:r>
              <a:rPr i="1" sz="2000"/>
              <a:t>No, sports interest me.</a:t>
            </a:r>
          </a:p>
        </p:txBody>
      </p:sp>
      <p:pic>
        <p:nvPicPr>
          <p:cNvPr id="314" name="slide 27-29 titletext1.png" descr="slide 27-29 titletext1"/>
          <p:cNvPicPr/>
          <p:nvPr/>
        </p:nvPicPr>
        <p:blipFill>
          <a:blip r:embed="rId4">
            <a:extLst/>
          </a:blip>
          <a:stretch>
            <a:fillRect/>
          </a:stretch>
        </p:blipFill>
        <p:spPr>
          <a:xfrm>
            <a:off x="274637" y="1047750"/>
            <a:ext cx="3373438" cy="795338"/>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306"/>
                                        </p:tgtEl>
                                        <p:attrNameLst>
                                          <p:attrName>style.visibility</p:attrName>
                                        </p:attrNameLst>
                                      </p:cBhvr>
                                      <p:to>
                                        <p:strVal val="visible"/>
                                      </p:to>
                                    </p:set>
                                    <p:animEffect filter="wipe(left)" transition="in">
                                      <p:cBhvr>
                                        <p:cTn id="7" dur="500"/>
                                        <p:tgtEl>
                                          <p:spTgt spid="306"/>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308"/>
                                        </p:tgtEl>
                                        <p:attrNameLst>
                                          <p:attrName>style.visibility</p:attrName>
                                        </p:attrNameLst>
                                      </p:cBhvr>
                                      <p:to>
                                        <p:strVal val="visible"/>
                                      </p:to>
                                    </p:set>
                                    <p:animEffect filter="wipe(left)" transition="in">
                                      <p:cBhvr>
                                        <p:cTn id="11" dur="500"/>
                                        <p:tgtEl>
                                          <p:spTgt spid="308"/>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8" presetID="22" grpId="3" fill="hold">
                                  <p:stCondLst>
                                    <p:cond delay="0"/>
                                  </p:stCondLst>
                                  <p:iterate type="el" backwards="0">
                                    <p:tmAbs val="0"/>
                                  </p:iterate>
                                  <p:childTnLst>
                                    <p:set>
                                      <p:cBhvr>
                                        <p:cTn id="15" fill="hold"/>
                                        <p:tgtEl>
                                          <p:spTgt spid="307"/>
                                        </p:tgtEl>
                                        <p:attrNameLst>
                                          <p:attrName>style.visibility</p:attrName>
                                        </p:attrNameLst>
                                      </p:cBhvr>
                                      <p:to>
                                        <p:strVal val="visible"/>
                                      </p:to>
                                    </p:set>
                                    <p:animEffect filter="wipe(left)" transition="in">
                                      <p:cBhvr>
                                        <p:cTn id="16" dur="500"/>
                                        <p:tgtEl>
                                          <p:spTgt spid="307"/>
                                        </p:tgtEl>
                                      </p:cBhvr>
                                    </p:animEffec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8" presetID="22" grpId="4" fill="hold">
                                  <p:stCondLst>
                                    <p:cond delay="0"/>
                                  </p:stCondLst>
                                  <p:iterate type="el" backwards="0">
                                    <p:tmAbs val="0"/>
                                  </p:iterate>
                                  <p:childTnLst>
                                    <p:set>
                                      <p:cBhvr>
                                        <p:cTn id="20" fill="hold"/>
                                        <p:tgtEl>
                                          <p:spTgt spid="309"/>
                                        </p:tgtEl>
                                        <p:attrNameLst>
                                          <p:attrName>style.visibility</p:attrName>
                                        </p:attrNameLst>
                                      </p:cBhvr>
                                      <p:to>
                                        <p:strVal val="visible"/>
                                      </p:to>
                                    </p:set>
                                    <p:animEffect filter="wipe(left)" transition="in">
                                      <p:cBhvr>
                                        <p:cTn id="21" dur="500"/>
                                        <p:tgtEl>
                                          <p:spTgt spid="309"/>
                                        </p:tgtEl>
                                      </p:cBhvr>
                                    </p:animEffect>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8" presetID="22" grpId="5" fill="hold">
                                  <p:stCondLst>
                                    <p:cond delay="0"/>
                                  </p:stCondLst>
                                  <p:iterate type="el" backwards="0">
                                    <p:tmAbs val="0"/>
                                  </p:iterate>
                                  <p:childTnLst>
                                    <p:set>
                                      <p:cBhvr>
                                        <p:cTn id="25" fill="hold"/>
                                        <p:tgtEl>
                                          <p:spTgt spid="310"/>
                                        </p:tgtEl>
                                        <p:attrNameLst>
                                          <p:attrName>style.visibility</p:attrName>
                                        </p:attrNameLst>
                                      </p:cBhvr>
                                      <p:to>
                                        <p:strVal val="visible"/>
                                      </p:to>
                                    </p:set>
                                    <p:animEffect filter="wipe(left)" transition="in">
                                      <p:cBhvr>
                                        <p:cTn id="26" dur="500"/>
                                        <p:tgtEl>
                                          <p:spTgt spid="310"/>
                                        </p:tgtEl>
                                      </p:cBhvr>
                                    </p:animEffect>
                                  </p:childTnLst>
                                </p:cTn>
                              </p:par>
                            </p:childTnLst>
                          </p:cTn>
                        </p:par>
                        <p:par>
                          <p:cTn id="27" fill="hold">
                            <p:stCondLst>
                              <p:cond delay="500"/>
                            </p:stCondLst>
                            <p:childTnLst>
                              <p:par>
                                <p:cTn id="28" nodeType="afterEffect" presetClass="entr" presetSubtype="8" presetID="22" grpId="6" fill="hold">
                                  <p:stCondLst>
                                    <p:cond delay="0"/>
                                  </p:stCondLst>
                                  <p:iterate type="el" backwards="0">
                                    <p:tmAbs val="0"/>
                                  </p:iterate>
                                  <p:childTnLst>
                                    <p:set>
                                      <p:cBhvr>
                                        <p:cTn id="29" fill="hold"/>
                                        <p:tgtEl>
                                          <p:spTgt spid="312"/>
                                        </p:tgtEl>
                                        <p:attrNameLst>
                                          <p:attrName>style.visibility</p:attrName>
                                        </p:attrNameLst>
                                      </p:cBhvr>
                                      <p:to>
                                        <p:strVal val="visible"/>
                                      </p:to>
                                    </p:set>
                                    <p:animEffect filter="wipe(left)" transition="in">
                                      <p:cBhvr>
                                        <p:cTn id="30" dur="500"/>
                                        <p:tgtEl>
                                          <p:spTgt spid="312"/>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8" presetID="22" grpId="7" fill="hold">
                                  <p:stCondLst>
                                    <p:cond delay="0"/>
                                  </p:stCondLst>
                                  <p:iterate type="el" backwards="0">
                                    <p:tmAbs val="0"/>
                                  </p:iterate>
                                  <p:childTnLst>
                                    <p:set>
                                      <p:cBhvr>
                                        <p:cTn id="34" fill="hold"/>
                                        <p:tgtEl>
                                          <p:spTgt spid="311"/>
                                        </p:tgtEl>
                                        <p:attrNameLst>
                                          <p:attrName>style.visibility</p:attrName>
                                        </p:attrNameLst>
                                      </p:cBhvr>
                                      <p:to>
                                        <p:strVal val="visible"/>
                                      </p:to>
                                    </p:set>
                                    <p:animEffect filter="wipe(left)" transition="in">
                                      <p:cBhvr>
                                        <p:cTn id="35" dur="500"/>
                                        <p:tgtEl>
                                          <p:spTgt spid="311"/>
                                        </p:tgtEl>
                                      </p:cBhvr>
                                    </p:animEffec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8" presetID="22" grpId="8" fill="hold">
                                  <p:stCondLst>
                                    <p:cond delay="0"/>
                                  </p:stCondLst>
                                  <p:iterate type="el" backwards="0">
                                    <p:tmAbs val="0"/>
                                  </p:iterate>
                                  <p:childTnLst>
                                    <p:set>
                                      <p:cBhvr>
                                        <p:cTn id="39" fill="hold"/>
                                        <p:tgtEl>
                                          <p:spTgt spid="313"/>
                                        </p:tgtEl>
                                        <p:attrNameLst>
                                          <p:attrName>style.visibility</p:attrName>
                                        </p:attrNameLst>
                                      </p:cBhvr>
                                      <p:to>
                                        <p:strVal val="visible"/>
                                      </p:to>
                                    </p:set>
                                    <p:animEffect filter="wipe(left)" transition="in">
                                      <p:cBhvr>
                                        <p:cTn id="40" dur="500"/>
                                        <p:tgtEl>
                                          <p:spTgt spid="313"/>
                                        </p:tgtEl>
                                      </p:cBhvr>
                                    </p:animEffect>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0" presetID="10" grpId="9" fill="hold">
                                  <p:stCondLst>
                                    <p:cond delay="0"/>
                                  </p:stCondLst>
                                  <p:iterate type="el" backwards="0">
                                    <p:tmAbs val="0"/>
                                  </p:iterate>
                                  <p:childTnLst>
                                    <p:set>
                                      <p:cBhvr>
                                        <p:cTn id="44" fill="hold"/>
                                        <p:tgtEl>
                                          <p:spTgt spid="304"/>
                                        </p:tgtEl>
                                        <p:attrNameLst>
                                          <p:attrName>style.visibility</p:attrName>
                                        </p:attrNameLst>
                                      </p:cBhvr>
                                      <p:to>
                                        <p:strVal val="visible"/>
                                      </p:to>
                                    </p:set>
                                    <p:animEffect filter="fade" transition="in">
                                      <p:cBhvr>
                                        <p:cTn id="45" dur="500"/>
                                        <p:tgtEl>
                                          <p:spTgt spid="3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2" grpId="6"/>
      <p:bldP build="whole" bldLvl="1" animBg="1" rev="0" advAuto="0" spid="310" grpId="5"/>
      <p:bldP build="whole" bldLvl="1" animBg="1" rev="0" advAuto="0" spid="307" grpId="3"/>
      <p:bldP build="whole" bldLvl="1" animBg="1" rev="0" advAuto="0" spid="308" grpId="2"/>
      <p:bldP build="whole" bldLvl="1" animBg="1" rev="0" advAuto="0" spid="311" grpId="7"/>
      <p:bldP build="whole" bldLvl="1" animBg="1" rev="0" advAuto="0" spid="306" grpId="1"/>
      <p:bldP build="whole" bldLvl="1" animBg="1" rev="0" advAuto="0" spid="313" grpId="8"/>
      <p:bldP build="whole" bldLvl="1" animBg="1" rev="0" advAuto="0" spid="309" grpId="4"/>
      <p:bldP build="whole" bldLvl="1" animBg="1" rev="0" advAuto="0" spid="304" grpId="9"/>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318" name="Group 318"/>
          <p:cNvGrpSpPr/>
          <p:nvPr/>
        </p:nvGrpSpPr>
        <p:grpSpPr>
          <a:xfrm>
            <a:off x="2744787" y="4849812"/>
            <a:ext cx="5083176" cy="247651"/>
            <a:chOff x="0" y="0"/>
            <a:chExt cx="5083175" cy="247650"/>
          </a:xfrm>
        </p:grpSpPr>
        <p:sp>
          <p:nvSpPr>
            <p:cNvPr id="316" name="Shape 316"/>
            <p:cNvSpPr/>
            <p:nvPr/>
          </p:nvSpPr>
          <p:spPr>
            <a:xfrm>
              <a:off x="0" y="0"/>
              <a:ext cx="1638300" cy="247650"/>
            </a:xfrm>
            <a:prstGeom prst="rect">
              <a:avLst/>
            </a:prstGeom>
            <a:solidFill>
              <a:srgbClr val="FF00FF"/>
            </a:solidFill>
            <a:ln w="12700" cap="flat">
              <a:noFill/>
              <a:miter lim="400000"/>
            </a:ln>
            <a:effectLst/>
          </p:spPr>
          <p:txBody>
            <a:bodyPr wrap="square" lIns="0" tIns="0" rIns="0" bIns="0" numCol="1" anchor="ctr">
              <a:noAutofit/>
            </a:bodyPr>
            <a:lstStyle/>
            <a:p>
              <a:pPr lvl="0" algn="ctr"/>
            </a:p>
          </p:txBody>
        </p:sp>
        <p:sp>
          <p:nvSpPr>
            <p:cNvPr id="317" name="Shape 317"/>
            <p:cNvSpPr/>
            <p:nvPr/>
          </p:nvSpPr>
          <p:spPr>
            <a:xfrm>
              <a:off x="4141787" y="0"/>
              <a:ext cx="941388" cy="247650"/>
            </a:xfrm>
            <a:prstGeom prst="rect">
              <a:avLst/>
            </a:prstGeom>
            <a:solidFill>
              <a:srgbClr val="FF00FF"/>
            </a:solidFill>
            <a:ln w="12700" cap="flat">
              <a:noFill/>
              <a:miter lim="400000"/>
            </a:ln>
            <a:effectLst/>
          </p:spPr>
          <p:txBody>
            <a:bodyPr wrap="square" lIns="0" tIns="0" rIns="0" bIns="0" numCol="1" anchor="ctr">
              <a:noAutofit/>
            </a:bodyPr>
            <a:lstStyle/>
            <a:p>
              <a:pPr lvl="0" algn="ctr"/>
            </a:p>
          </p:txBody>
        </p:sp>
      </p:grpSp>
      <p:grpSp>
        <p:nvGrpSpPr>
          <p:cNvPr id="322" name="Group 322"/>
          <p:cNvGrpSpPr/>
          <p:nvPr/>
        </p:nvGrpSpPr>
        <p:grpSpPr>
          <a:xfrm>
            <a:off x="2741612" y="4246562"/>
            <a:ext cx="4556126" cy="261938"/>
            <a:chOff x="0" y="0"/>
            <a:chExt cx="4556125" cy="261937"/>
          </a:xfrm>
        </p:grpSpPr>
        <p:sp>
          <p:nvSpPr>
            <p:cNvPr id="319" name="Shape 319"/>
            <p:cNvSpPr/>
            <p:nvPr/>
          </p:nvSpPr>
          <p:spPr>
            <a:xfrm>
              <a:off x="0" y="3175"/>
              <a:ext cx="1200150" cy="247650"/>
            </a:xfrm>
            <a:prstGeom prst="rect">
              <a:avLst/>
            </a:prstGeom>
            <a:solidFill>
              <a:srgbClr val="FFFF00"/>
            </a:solidFill>
            <a:ln w="12700" cap="flat">
              <a:noFill/>
              <a:miter lim="400000"/>
            </a:ln>
            <a:effectLst/>
          </p:spPr>
          <p:txBody>
            <a:bodyPr wrap="square" lIns="0" tIns="0" rIns="0" bIns="0" numCol="1" anchor="ctr">
              <a:noAutofit/>
            </a:bodyPr>
            <a:lstStyle/>
            <a:p>
              <a:pPr lvl="0"/>
            </a:p>
          </p:txBody>
        </p:sp>
        <p:sp>
          <p:nvSpPr>
            <p:cNvPr id="320" name="Shape 320"/>
            <p:cNvSpPr/>
            <p:nvPr/>
          </p:nvSpPr>
          <p:spPr>
            <a:xfrm>
              <a:off x="2557462" y="14287"/>
              <a:ext cx="136526" cy="247651"/>
            </a:xfrm>
            <a:prstGeom prst="rect">
              <a:avLst/>
            </a:prstGeom>
            <a:solidFill>
              <a:srgbClr val="FFFF00"/>
            </a:solidFill>
            <a:ln w="12700" cap="flat">
              <a:noFill/>
              <a:miter lim="400000"/>
            </a:ln>
            <a:effectLst/>
          </p:spPr>
          <p:txBody>
            <a:bodyPr wrap="square" lIns="0" tIns="0" rIns="0" bIns="0" numCol="1" anchor="ctr">
              <a:noAutofit/>
            </a:bodyPr>
            <a:lstStyle/>
            <a:p>
              <a:pPr lvl="0"/>
            </a:p>
          </p:txBody>
        </p:sp>
        <p:sp>
          <p:nvSpPr>
            <p:cNvPr id="321" name="Shape 321"/>
            <p:cNvSpPr/>
            <p:nvPr/>
          </p:nvSpPr>
          <p:spPr>
            <a:xfrm>
              <a:off x="3544887" y="0"/>
              <a:ext cx="1011238" cy="247650"/>
            </a:xfrm>
            <a:prstGeom prst="rect">
              <a:avLst/>
            </a:prstGeom>
            <a:solidFill>
              <a:srgbClr val="FFFF00"/>
            </a:solidFill>
            <a:ln w="12700" cap="flat">
              <a:noFill/>
              <a:miter lim="400000"/>
            </a:ln>
            <a:effectLst/>
          </p:spPr>
          <p:txBody>
            <a:bodyPr wrap="square" lIns="0" tIns="0" rIns="0" bIns="0" numCol="1" anchor="ctr">
              <a:noAutofit/>
            </a:bodyPr>
            <a:lstStyle/>
            <a:p>
              <a:pPr lvl="0"/>
            </a:p>
          </p:txBody>
        </p:sp>
      </p:grpSp>
      <p:grpSp>
        <p:nvGrpSpPr>
          <p:cNvPr id="325" name="Group 325"/>
          <p:cNvGrpSpPr/>
          <p:nvPr/>
        </p:nvGrpSpPr>
        <p:grpSpPr>
          <a:xfrm>
            <a:off x="3049587" y="3635375"/>
            <a:ext cx="2963863" cy="255588"/>
            <a:chOff x="0" y="0"/>
            <a:chExt cx="2963862" cy="255587"/>
          </a:xfrm>
        </p:grpSpPr>
        <p:sp>
          <p:nvSpPr>
            <p:cNvPr id="323" name="Shape 323"/>
            <p:cNvSpPr/>
            <p:nvPr/>
          </p:nvSpPr>
          <p:spPr>
            <a:xfrm>
              <a:off x="0" y="7937"/>
              <a:ext cx="1058863" cy="247651"/>
            </a:xfrm>
            <a:prstGeom prst="rect">
              <a:avLst/>
            </a:prstGeom>
            <a:solidFill>
              <a:srgbClr val="FFFF00"/>
            </a:solidFill>
            <a:ln w="12700" cap="flat">
              <a:noFill/>
              <a:miter lim="400000"/>
            </a:ln>
            <a:effectLst/>
          </p:spPr>
          <p:txBody>
            <a:bodyPr wrap="square" lIns="0" tIns="0" rIns="0" bIns="0" numCol="1" anchor="ctr">
              <a:noAutofit/>
            </a:bodyPr>
            <a:lstStyle/>
            <a:p>
              <a:pPr lvl="0"/>
            </a:p>
          </p:txBody>
        </p:sp>
        <p:sp>
          <p:nvSpPr>
            <p:cNvPr id="324" name="Shape 324"/>
            <p:cNvSpPr/>
            <p:nvPr/>
          </p:nvSpPr>
          <p:spPr>
            <a:xfrm>
              <a:off x="2828925" y="0"/>
              <a:ext cx="134938" cy="247650"/>
            </a:xfrm>
            <a:prstGeom prst="rect">
              <a:avLst/>
            </a:prstGeom>
            <a:solidFill>
              <a:srgbClr val="FFFF00"/>
            </a:solidFill>
            <a:ln w="12700" cap="flat">
              <a:noFill/>
              <a:miter lim="400000"/>
            </a:ln>
            <a:effectLst/>
          </p:spPr>
          <p:txBody>
            <a:bodyPr wrap="square" lIns="0" tIns="0" rIns="0" bIns="0" numCol="1" anchor="ctr">
              <a:noAutofit/>
            </a:bodyPr>
            <a:lstStyle/>
            <a:p>
              <a:pPr lvl="0"/>
            </a:p>
          </p:txBody>
        </p:sp>
      </p:grpSp>
      <p:sp>
        <p:nvSpPr>
          <p:cNvPr id="326" name="Shape 326"/>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28 of 61</a:t>
            </a:r>
          </a:p>
        </p:txBody>
      </p:sp>
      <p:pic>
        <p:nvPicPr>
          <p:cNvPr id="327" name="gramatica-header.png" descr="gramatica-header"/>
          <p:cNvPicPr/>
          <p:nvPr/>
        </p:nvPicPr>
        <p:blipFill>
          <a:blip r:embed="rId2">
            <a:extLst/>
          </a:blip>
          <a:stretch>
            <a:fillRect/>
          </a:stretch>
        </p:blipFill>
        <p:spPr>
          <a:xfrm>
            <a:off x="1587" y="0"/>
            <a:ext cx="9142413" cy="965200"/>
          </a:xfrm>
          <a:prstGeom prst="rect">
            <a:avLst/>
          </a:prstGeom>
          <a:ln w="12700">
            <a:miter lim="400000"/>
          </a:ln>
        </p:spPr>
      </p:pic>
      <p:pic>
        <p:nvPicPr>
          <p:cNvPr id="328"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
        <p:nvSpPr>
          <p:cNvPr id="329" name="Shape 329"/>
          <p:cNvSpPr/>
          <p:nvPr/>
        </p:nvSpPr>
        <p:spPr>
          <a:xfrm>
            <a:off x="814387" y="1723734"/>
            <a:ext cx="8194676" cy="15436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FF3300"/>
                </a:solidFill>
              </a:rPr>
              <a:t>2.</a:t>
            </a:r>
            <a:r>
              <a:rPr b="1" sz="2000">
                <a:solidFill>
                  <a:srgbClr val="DA0000"/>
                </a:solidFill>
              </a:rPr>
              <a:t>   </a:t>
            </a:r>
            <a:r>
              <a:rPr sz="2000"/>
              <a:t>The verb </a:t>
            </a:r>
            <a:r>
              <a:rPr b="1" sz="2000"/>
              <a:t>gustar </a:t>
            </a:r>
            <a:r>
              <a:rPr sz="2000"/>
              <a:t>in Spanish functions the same as </a:t>
            </a:r>
            <a:r>
              <a:rPr b="1" sz="2000"/>
              <a:t>interesar </a:t>
            </a:r>
            <a:r>
              <a:rPr sz="2000"/>
              <a:t>and </a:t>
            </a:r>
            <a:r>
              <a:rPr b="1" sz="2000"/>
              <a:t>aburrir. </a:t>
            </a:r>
            <a:br>
              <a:rPr b="1" sz="2000"/>
            </a:br>
            <a:r>
              <a:rPr b="1" sz="2000"/>
              <a:t>      Gustar </a:t>
            </a:r>
            <a:r>
              <a:rPr sz="2000"/>
              <a:t>conveys the meaning </a:t>
            </a:r>
            <a:r>
              <a:rPr i="1" sz="2000"/>
              <a:t>to like, </a:t>
            </a:r>
            <a:r>
              <a:rPr sz="2000"/>
              <a:t>but its</a:t>
            </a:r>
            <a:r>
              <a:rPr b="1" sz="2000"/>
              <a:t> </a:t>
            </a:r>
            <a:r>
              <a:rPr sz="2000"/>
              <a:t>true meaning is </a:t>
            </a:r>
            <a:r>
              <a:rPr i="1" sz="2000"/>
              <a:t>to please. </a:t>
            </a:r>
            <a:br>
              <a:rPr i="1" sz="2000"/>
            </a:br>
            <a:r>
              <a:rPr i="1" sz="2000"/>
              <a:t>      </a:t>
            </a:r>
            <a:r>
              <a:rPr sz="2000"/>
              <a:t>The Spanish way of saying </a:t>
            </a:r>
            <a:r>
              <a:rPr i="1" sz="2000"/>
              <a:t>I like</a:t>
            </a:r>
            <a:r>
              <a:rPr b="1" sz="2000"/>
              <a:t> </a:t>
            </a:r>
            <a:r>
              <a:rPr i="1" sz="2000"/>
              <a:t>baseball </a:t>
            </a:r>
            <a:r>
              <a:rPr sz="2000"/>
              <a:t>is </a:t>
            </a:r>
            <a:r>
              <a:rPr i="1" sz="2000"/>
              <a:t>Baseball pleases me.</a:t>
            </a:r>
            <a:r>
              <a:rPr sz="2000"/>
              <a:t> </a:t>
            </a:r>
          </a:p>
        </p:txBody>
      </p:sp>
      <p:sp>
        <p:nvSpPr>
          <p:cNvPr id="330" name="Shape 330"/>
          <p:cNvSpPr/>
          <p:nvPr/>
        </p:nvSpPr>
        <p:spPr>
          <a:xfrm>
            <a:off x="1724024" y="3403309"/>
            <a:ext cx="4792664" cy="6673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¿Te aburre el béisbol? No. Me interesa.</a:t>
            </a:r>
          </a:p>
        </p:txBody>
      </p:sp>
      <p:sp>
        <p:nvSpPr>
          <p:cNvPr id="331" name="Shape 331"/>
          <p:cNvSpPr/>
          <p:nvPr/>
        </p:nvSpPr>
        <p:spPr>
          <a:xfrm>
            <a:off x="1719262" y="4008147"/>
            <a:ext cx="5778501" cy="6673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¿Te gusta el béisbol? Sí, me gusta mucho el béisbol.</a:t>
            </a:r>
          </a:p>
        </p:txBody>
      </p:sp>
      <p:sp>
        <p:nvSpPr>
          <p:cNvPr id="332" name="Shape 332"/>
          <p:cNvSpPr/>
          <p:nvPr/>
        </p:nvSpPr>
        <p:spPr>
          <a:xfrm>
            <a:off x="1724025" y="4606634"/>
            <a:ext cx="6597650" cy="6673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¿Te gustan los deportes en general? Sí, me gustan todos.</a:t>
            </a:r>
          </a:p>
        </p:txBody>
      </p:sp>
      <p:pic>
        <p:nvPicPr>
          <p:cNvPr id="333" name="slide 27-29 titletext1.png" descr="slide 27-29 titletext1"/>
          <p:cNvPicPr/>
          <p:nvPr/>
        </p:nvPicPr>
        <p:blipFill>
          <a:blip r:embed="rId4">
            <a:extLst/>
          </a:blip>
          <a:stretch>
            <a:fillRect/>
          </a:stretch>
        </p:blipFill>
        <p:spPr>
          <a:xfrm>
            <a:off x="274637" y="1047750"/>
            <a:ext cx="3373438" cy="795338"/>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330"/>
                                        </p:tgtEl>
                                        <p:attrNameLst>
                                          <p:attrName>style.visibility</p:attrName>
                                        </p:attrNameLst>
                                      </p:cBhvr>
                                      <p:to>
                                        <p:strVal val="visible"/>
                                      </p:to>
                                    </p:set>
                                    <p:animEffect filter="wipe(left)" transition="in">
                                      <p:cBhvr>
                                        <p:cTn id="7" dur="500"/>
                                        <p:tgtEl>
                                          <p:spTgt spid="330"/>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325"/>
                                        </p:tgtEl>
                                        <p:attrNameLst>
                                          <p:attrName>style.visibility</p:attrName>
                                        </p:attrNameLst>
                                      </p:cBhvr>
                                      <p:to>
                                        <p:strVal val="visible"/>
                                      </p:to>
                                    </p:set>
                                    <p:animEffect filter="fade" transition="in">
                                      <p:cBhvr>
                                        <p:cTn id="12" dur="500"/>
                                        <p:tgtEl>
                                          <p:spTgt spid="325"/>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331"/>
                                        </p:tgtEl>
                                        <p:attrNameLst>
                                          <p:attrName>style.visibility</p:attrName>
                                        </p:attrNameLst>
                                      </p:cBhvr>
                                      <p:to>
                                        <p:strVal val="visible"/>
                                      </p:to>
                                    </p:set>
                                    <p:animEffect filter="wipe(left)" transition="in">
                                      <p:cBhvr>
                                        <p:cTn id="17" dur="500"/>
                                        <p:tgtEl>
                                          <p:spTgt spid="331"/>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0" grpId="4" fill="hold">
                                  <p:stCondLst>
                                    <p:cond delay="0"/>
                                  </p:stCondLst>
                                  <p:iterate type="el" backwards="0">
                                    <p:tmAbs val="0"/>
                                  </p:iterate>
                                  <p:childTnLst>
                                    <p:set>
                                      <p:cBhvr>
                                        <p:cTn id="21" fill="hold"/>
                                        <p:tgtEl>
                                          <p:spTgt spid="322"/>
                                        </p:tgtEl>
                                        <p:attrNameLst>
                                          <p:attrName>style.visibility</p:attrName>
                                        </p:attrNameLst>
                                      </p:cBhvr>
                                      <p:to>
                                        <p:strVal val="visible"/>
                                      </p:to>
                                    </p:set>
                                    <p:animEffect filter="fade" transition="in">
                                      <p:cBhvr>
                                        <p:cTn id="22" dur="500"/>
                                        <p:tgtEl>
                                          <p:spTgt spid="322"/>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8" presetID="22" grpId="5" fill="hold">
                                  <p:stCondLst>
                                    <p:cond delay="0"/>
                                  </p:stCondLst>
                                  <p:iterate type="el" backwards="0">
                                    <p:tmAbs val="0"/>
                                  </p:iterate>
                                  <p:childTnLst>
                                    <p:set>
                                      <p:cBhvr>
                                        <p:cTn id="26" fill="hold"/>
                                        <p:tgtEl>
                                          <p:spTgt spid="332"/>
                                        </p:tgtEl>
                                        <p:attrNameLst>
                                          <p:attrName>style.visibility</p:attrName>
                                        </p:attrNameLst>
                                      </p:cBhvr>
                                      <p:to>
                                        <p:strVal val="visible"/>
                                      </p:to>
                                    </p:set>
                                    <p:animEffect filter="wipe(left)" transition="in">
                                      <p:cBhvr>
                                        <p:cTn id="27" dur="500"/>
                                        <p:tgtEl>
                                          <p:spTgt spid="332"/>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0" presetID="10" grpId="6" fill="hold">
                                  <p:stCondLst>
                                    <p:cond delay="0"/>
                                  </p:stCondLst>
                                  <p:iterate type="el" backwards="0">
                                    <p:tmAbs val="0"/>
                                  </p:iterate>
                                  <p:childTnLst>
                                    <p:set>
                                      <p:cBhvr>
                                        <p:cTn id="31" fill="hold"/>
                                        <p:tgtEl>
                                          <p:spTgt spid="318"/>
                                        </p:tgtEl>
                                        <p:attrNameLst>
                                          <p:attrName>style.visibility</p:attrName>
                                        </p:attrNameLst>
                                      </p:cBhvr>
                                      <p:to>
                                        <p:strVal val="visible"/>
                                      </p:to>
                                    </p:set>
                                    <p:animEffect filter="fade" transition="in">
                                      <p:cBhvr>
                                        <p:cTn id="32" dur="500"/>
                                        <p:tgtEl>
                                          <p:spTgt spid="318"/>
                                        </p:tgtEl>
                                      </p:cBhvr>
                                    </p:animEffec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7" fill="hold">
                                  <p:stCondLst>
                                    <p:cond delay="0"/>
                                  </p:stCondLst>
                                  <p:iterate type="el" backwards="0">
                                    <p:tmAbs val="0"/>
                                  </p:iterate>
                                  <p:childTnLst>
                                    <p:set>
                                      <p:cBhvr>
                                        <p:cTn id="36" fill="hold"/>
                                        <p:tgtEl>
                                          <p:spTgt spid="3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2" grpId="4"/>
      <p:bldP build="whole" bldLvl="1" animBg="1" rev="0" advAuto="0" spid="332" grpId="5"/>
      <p:bldP build="whole" bldLvl="1" animBg="1" rev="0" advAuto="0" spid="318" grpId="6"/>
      <p:bldP build="whole" bldLvl="1" animBg="1" rev="0" advAuto="0" spid="330" grpId="1"/>
      <p:bldP build="whole" bldLvl="1" animBg="1" rev="0" advAuto="0" spid="331" grpId="3"/>
      <p:bldP build="whole" bldLvl="1" animBg="1" rev="0" advAuto="0" spid="325" grpId="2"/>
      <p:bldP build="whole" bldLvl="1" animBg="1" rev="0" advAuto="0" spid="328" grpId="7"/>
    </p:bldLst>
  </p:timing>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5" name="Shape 335"/>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29 of 61</a:t>
            </a:r>
          </a:p>
        </p:txBody>
      </p:sp>
      <p:pic>
        <p:nvPicPr>
          <p:cNvPr id="336" name="gramatica-header.png" descr="gramatica-header"/>
          <p:cNvPicPr/>
          <p:nvPr/>
        </p:nvPicPr>
        <p:blipFill>
          <a:blip r:embed="rId2">
            <a:extLst/>
          </a:blip>
          <a:stretch>
            <a:fillRect/>
          </a:stretch>
        </p:blipFill>
        <p:spPr>
          <a:xfrm>
            <a:off x="1587" y="0"/>
            <a:ext cx="9142413" cy="965200"/>
          </a:xfrm>
          <a:prstGeom prst="rect">
            <a:avLst/>
          </a:prstGeom>
          <a:ln w="12700">
            <a:miter lim="400000"/>
          </a:ln>
        </p:spPr>
      </p:pic>
      <p:pic>
        <p:nvPicPr>
          <p:cNvPr id="337"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
        <p:nvSpPr>
          <p:cNvPr id="338" name="Shape 338"/>
          <p:cNvSpPr/>
          <p:nvPr/>
        </p:nvSpPr>
        <p:spPr>
          <a:xfrm>
            <a:off x="823912" y="2001547"/>
            <a:ext cx="819467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FF3300"/>
                </a:solidFill>
              </a:rPr>
              <a:t>3.</a:t>
            </a:r>
            <a:r>
              <a:rPr b="1" sz="2000"/>
              <a:t>   Gustar </a:t>
            </a:r>
            <a:r>
              <a:rPr sz="2000"/>
              <a:t>is often used with an </a:t>
            </a:r>
            <a:r>
              <a:rPr sz="2000">
                <a:solidFill>
                  <a:srgbClr val="FF3300"/>
                </a:solidFill>
              </a:rPr>
              <a:t>________</a:t>
            </a:r>
            <a:r>
              <a:rPr sz="2000"/>
              <a:t>  to tell what you like to do.</a:t>
            </a:r>
          </a:p>
        </p:txBody>
      </p:sp>
      <p:sp>
        <p:nvSpPr>
          <p:cNvPr id="339" name="Shape 339"/>
          <p:cNvSpPr/>
          <p:nvPr/>
        </p:nvSpPr>
        <p:spPr>
          <a:xfrm>
            <a:off x="2060575" y="2996909"/>
            <a:ext cx="4837113" cy="6673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¿Te gusta ganar? Sí. No me gusta perder.</a:t>
            </a:r>
          </a:p>
        </p:txBody>
      </p:sp>
      <p:sp>
        <p:nvSpPr>
          <p:cNvPr id="340" name="Shape 340"/>
          <p:cNvSpPr/>
          <p:nvPr/>
        </p:nvSpPr>
        <p:spPr>
          <a:xfrm>
            <a:off x="4235450" y="2015834"/>
            <a:ext cx="1401763"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solidFill>
                  <a:srgbClr val="FF0000"/>
                </a:solidFill>
              </a:defRPr>
            </a:lvl1pPr>
          </a:lstStyle>
          <a:p>
            <a:pPr lvl="0">
              <a:defRPr b="0" sz="1800">
                <a:solidFill>
                  <a:srgbClr val="000000"/>
                </a:solidFill>
              </a:defRPr>
            </a:pPr>
            <a:r>
              <a:rPr b="1" sz="2000">
                <a:solidFill>
                  <a:srgbClr val="FF0000"/>
                </a:solidFill>
              </a:rPr>
              <a:t>infinitive</a:t>
            </a:r>
          </a:p>
        </p:txBody>
      </p:sp>
      <p:sp>
        <p:nvSpPr>
          <p:cNvPr id="341" name="Shape 341"/>
          <p:cNvSpPr/>
          <p:nvPr/>
        </p:nvSpPr>
        <p:spPr>
          <a:xfrm>
            <a:off x="2060574" y="3565234"/>
            <a:ext cx="4337052" cy="6673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000"/>
            </a:lvl1pPr>
          </a:lstStyle>
          <a:p>
            <a:pPr lvl="0">
              <a:defRPr b="0" sz="1800"/>
            </a:pPr>
            <a:r>
              <a:rPr b="1" sz="2000"/>
              <a:t>¿Te gusta comer? Sí, me gusta comer.</a:t>
            </a:r>
          </a:p>
        </p:txBody>
      </p:sp>
      <p:pic>
        <p:nvPicPr>
          <p:cNvPr id="342" name="slide 27-29 titletext1.png" descr="slide 27-29 titletext1"/>
          <p:cNvPicPr/>
          <p:nvPr/>
        </p:nvPicPr>
        <p:blipFill>
          <a:blip r:embed="rId4">
            <a:extLst/>
          </a:blip>
          <a:stretch>
            <a:fillRect/>
          </a:stretch>
        </p:blipFill>
        <p:spPr>
          <a:xfrm>
            <a:off x="274637" y="1047750"/>
            <a:ext cx="3373438" cy="795338"/>
          </a:xfrm>
          <a:prstGeom prst="rect">
            <a:avLst/>
          </a:prstGeom>
          <a:ln w="12700">
            <a:miter lim="400000"/>
          </a:ln>
        </p:spPr>
      </p:pic>
      <p:pic>
        <p:nvPicPr>
          <p:cNvPr id="343" name="quickpass_grammar05.png" descr="quickpass_grammar05"/>
          <p:cNvPicPr/>
          <p:nvPr/>
        </p:nvPicPr>
        <p:blipFill>
          <a:blip r:embed="rId5">
            <a:extLst/>
          </a:blip>
          <a:stretch>
            <a:fillRect/>
          </a:stretch>
        </p:blipFill>
        <p:spPr>
          <a:xfrm>
            <a:off x="7289800" y="276225"/>
            <a:ext cx="1627188" cy="841375"/>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2" presetID="23" grpId="1" fill="hold">
                                  <p:stCondLst>
                                    <p:cond delay="0"/>
                                  </p:stCondLst>
                                  <p:iterate type="el" backwards="0">
                                    <p:tmAbs val="0"/>
                                  </p:iterate>
                                  <p:childTnLst>
                                    <p:set>
                                      <p:cBhvr>
                                        <p:cTn id="6" fill="hold"/>
                                        <p:tgtEl>
                                          <p:spTgt spid="340"/>
                                        </p:tgtEl>
                                        <p:attrNameLst>
                                          <p:attrName>style.visibility</p:attrName>
                                        </p:attrNameLst>
                                      </p:cBhvr>
                                      <p:to>
                                        <p:strVal val="visible"/>
                                      </p:to>
                                    </p:set>
                                    <p:anim calcmode="lin" valueType="num">
                                      <p:cBhvr>
                                        <p:cTn id="7" dur="500" fill="hold"/>
                                        <p:tgtEl>
                                          <p:spTgt spid="340"/>
                                        </p:tgtEl>
                                        <p:attrNameLst>
                                          <p:attrName>ppt_w</p:attrName>
                                        </p:attrNameLst>
                                      </p:cBhvr>
                                      <p:tavLst>
                                        <p:tav tm="0">
                                          <p:val>
                                            <p:fltVal val="0"/>
                                          </p:val>
                                        </p:tav>
                                        <p:tav tm="100000">
                                          <p:val>
                                            <p:strVal val="#ppt_w"/>
                                          </p:val>
                                        </p:tav>
                                      </p:tavLst>
                                    </p:anim>
                                    <p:anim calcmode="lin" valueType="num">
                                      <p:cBhvr>
                                        <p:cTn id="8" dur="500" fill="hold"/>
                                        <p:tgtEl>
                                          <p:spTgt spid="34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8" presetID="22" grpId="2" fill="hold">
                                  <p:stCondLst>
                                    <p:cond delay="0"/>
                                  </p:stCondLst>
                                  <p:iterate type="el" backwards="0">
                                    <p:tmAbs val="0"/>
                                  </p:iterate>
                                  <p:childTnLst>
                                    <p:set>
                                      <p:cBhvr>
                                        <p:cTn id="12" fill="hold"/>
                                        <p:tgtEl>
                                          <p:spTgt spid="339"/>
                                        </p:tgtEl>
                                        <p:attrNameLst>
                                          <p:attrName>style.visibility</p:attrName>
                                        </p:attrNameLst>
                                      </p:cBhvr>
                                      <p:to>
                                        <p:strVal val="visible"/>
                                      </p:to>
                                    </p:set>
                                    <p:animEffect filter="wipe(left)" transition="in">
                                      <p:cBhvr>
                                        <p:cTn id="13" dur="500"/>
                                        <p:tgtEl>
                                          <p:spTgt spid="339"/>
                                        </p:tgtEl>
                                      </p:cBhvr>
                                    </p:animEffect>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8" presetID="22" grpId="3" fill="hold">
                                  <p:stCondLst>
                                    <p:cond delay="0"/>
                                  </p:stCondLst>
                                  <p:iterate type="el" backwards="0">
                                    <p:tmAbs val="0"/>
                                  </p:iterate>
                                  <p:childTnLst>
                                    <p:set>
                                      <p:cBhvr>
                                        <p:cTn id="17" fill="hold"/>
                                        <p:tgtEl>
                                          <p:spTgt spid="341"/>
                                        </p:tgtEl>
                                        <p:attrNameLst>
                                          <p:attrName>style.visibility</p:attrName>
                                        </p:attrNameLst>
                                      </p:cBhvr>
                                      <p:to>
                                        <p:strVal val="visible"/>
                                      </p:to>
                                    </p:set>
                                    <p:animEffect filter="wipe(left)" transition="in">
                                      <p:cBhvr>
                                        <p:cTn id="18" dur="500"/>
                                        <p:tgtEl>
                                          <p:spTgt spid="341"/>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0" presetID="1" grpId="4" fill="hold">
                                  <p:stCondLst>
                                    <p:cond delay="0"/>
                                  </p:stCondLst>
                                  <p:iterate type="el" backwards="0">
                                    <p:tmAbs val="0"/>
                                  </p:iterate>
                                  <p:childTnLst>
                                    <p:set>
                                      <p:cBhvr>
                                        <p:cTn id="22" fill="hold"/>
                                        <p:tgtEl>
                                          <p:spTgt spid="3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9" grpId="2"/>
      <p:bldP build="whole" bldLvl="1" animBg="1" rev="0" advAuto="0" spid="341" grpId="3"/>
      <p:bldP build="whole" bldLvl="1" animBg="1" rev="0" advAuto="0" spid="337" grpId="4"/>
      <p:bldP build="whole" bldLvl="1" animBg="1" rev="0" advAuto="0" spid="340"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0" name="Cap05slide03.png" descr="Cap05slide03"/>
          <p:cNvPicPr/>
          <p:nvPr/>
        </p:nvPicPr>
        <p:blipFill>
          <a:blip r:embed="rId2">
            <a:extLst/>
          </a:blip>
          <a:stretch>
            <a:fillRect/>
          </a:stretch>
        </p:blipFill>
        <p:spPr>
          <a:xfrm>
            <a:off x="1038225" y="1604962"/>
            <a:ext cx="3505200" cy="4356101"/>
          </a:xfrm>
          <a:prstGeom prst="rect">
            <a:avLst/>
          </a:prstGeom>
          <a:ln w="12700">
            <a:miter lim="400000"/>
          </a:ln>
        </p:spPr>
      </p:pic>
      <p:pic>
        <p:nvPicPr>
          <p:cNvPr id="31" name="vocabulario1-header.png" descr="vocabulario1-header"/>
          <p:cNvPicPr/>
          <p:nvPr/>
        </p:nvPicPr>
        <p:blipFill>
          <a:blip r:embed="rId3">
            <a:extLst/>
          </a:blip>
          <a:stretch>
            <a:fillRect/>
          </a:stretch>
        </p:blipFill>
        <p:spPr>
          <a:xfrm>
            <a:off x="0" y="0"/>
            <a:ext cx="9142413" cy="990600"/>
          </a:xfrm>
          <a:prstGeom prst="rect">
            <a:avLst/>
          </a:prstGeom>
          <a:ln w="12700">
            <a:miter lim="400000"/>
          </a:ln>
        </p:spPr>
      </p:pic>
      <p:sp>
        <p:nvSpPr>
          <p:cNvPr id="32" name="Shape 3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 of 61</a:t>
            </a:r>
          </a:p>
        </p:txBody>
      </p:sp>
      <p:pic>
        <p:nvPicPr>
          <p:cNvPr id="33"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sp>
        <p:nvSpPr>
          <p:cNvPr id="34" name="Shape 34"/>
          <p:cNvSpPr/>
          <p:nvPr/>
        </p:nvSpPr>
        <p:spPr>
          <a:xfrm>
            <a:off x="4943475" y="2467100"/>
            <a:ext cx="3579813" cy="742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lvl1pPr>
          </a:lstStyle>
          <a:p>
            <a:pPr lvl="0">
              <a:defRPr sz="1800"/>
            </a:pPr>
            <a:r>
              <a:rPr sz="2200"/>
              <a:t>Hay dos tiempos en el partido de fútbol.</a:t>
            </a:r>
          </a:p>
        </p:txBody>
      </p:sp>
      <p:sp>
        <p:nvSpPr>
          <p:cNvPr id="35" name="Shape 35"/>
          <p:cNvSpPr/>
          <p:nvPr/>
        </p:nvSpPr>
        <p:spPr>
          <a:xfrm>
            <a:off x="4945062" y="3241006"/>
            <a:ext cx="3443288" cy="1403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lvl1pPr>
          </a:lstStyle>
          <a:p>
            <a:pPr lvl="0">
              <a:defRPr sz="1800"/>
            </a:pPr>
            <a:r>
              <a:rPr sz="2200"/>
              <a:t>Cuando empieza el segundo tiempo, los jugadores vuelven al campo.</a:t>
            </a:r>
          </a:p>
        </p:txBody>
      </p:sp>
      <p:pic>
        <p:nvPicPr>
          <p:cNvPr id="36" name="slide 3 text1b.png" descr="slide 3 text1b"/>
          <p:cNvPicPr/>
          <p:nvPr/>
        </p:nvPicPr>
        <p:blipFill>
          <a:blip r:embed="rId5">
            <a:extLst/>
          </a:blip>
          <a:stretch>
            <a:fillRect/>
          </a:stretch>
        </p:blipFill>
        <p:spPr>
          <a:xfrm>
            <a:off x="1720850" y="1936750"/>
            <a:ext cx="1943100" cy="254000"/>
          </a:xfrm>
          <a:prstGeom prst="rect">
            <a:avLst/>
          </a:prstGeom>
          <a:ln w="12700">
            <a:miter lim="400000"/>
          </a:ln>
        </p:spPr>
      </p:pic>
      <p:pic>
        <p:nvPicPr>
          <p:cNvPr id="37" name="slide 3 text2b.png" descr="slide 3 text2b"/>
          <p:cNvPicPr/>
          <p:nvPr/>
        </p:nvPicPr>
        <p:blipFill>
          <a:blip r:embed="rId6">
            <a:extLst/>
          </a:blip>
          <a:stretch>
            <a:fillRect/>
          </a:stretch>
        </p:blipFill>
        <p:spPr>
          <a:xfrm>
            <a:off x="1390650" y="5519737"/>
            <a:ext cx="965200" cy="254001"/>
          </a:xfrm>
          <a:prstGeom prst="rect">
            <a:avLst/>
          </a:prstGeom>
          <a:ln w="12700">
            <a:miter lim="400000"/>
          </a:ln>
        </p:spPr>
      </p:pic>
      <p:pic>
        <p:nvPicPr>
          <p:cNvPr id="38" name="slide 2 title1a.png" descr="slide 2 title1a"/>
          <p:cNvPicPr/>
          <p:nvPr/>
        </p:nvPicPr>
        <p:blipFill>
          <a:blip r:embed="rId7">
            <a:extLst/>
          </a:blip>
          <a:stretch>
            <a:fillRect/>
          </a:stretch>
        </p:blipFill>
        <p:spPr>
          <a:xfrm>
            <a:off x="301625" y="1017587"/>
            <a:ext cx="1511300" cy="381001"/>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36"/>
                                        </p:tgtEl>
                                        <p:attrNameLst>
                                          <p:attrName>style.visibility</p:attrName>
                                        </p:attrNameLst>
                                      </p:cBhvr>
                                      <p:to>
                                        <p:strVal val="visible"/>
                                      </p:to>
                                    </p:set>
                                    <p:animEffect filter="fade" transition="in">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37"/>
                                        </p:tgtEl>
                                        <p:attrNameLst>
                                          <p:attrName>style.visibility</p:attrName>
                                        </p:attrNameLst>
                                      </p:cBhvr>
                                      <p:to>
                                        <p:strVal val="visible"/>
                                      </p:to>
                                    </p:set>
                                    <p:animEffect filter="fade" transition="in">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34"/>
                                        </p:tgtEl>
                                        <p:attrNameLst>
                                          <p:attrName>style.visibility</p:attrName>
                                        </p:attrNameLst>
                                      </p:cBhvr>
                                      <p:to>
                                        <p:strVal val="visible"/>
                                      </p:to>
                                    </p:set>
                                    <p:animEffect filter="wipe(left)" transition="in">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22" grpId="4" fill="hold">
                                  <p:stCondLst>
                                    <p:cond delay="0"/>
                                  </p:stCondLst>
                                  <p:iterate type="el" backwards="0">
                                    <p:tmAbs val="0"/>
                                  </p:iterate>
                                  <p:childTnLst>
                                    <p:set>
                                      <p:cBhvr>
                                        <p:cTn id="21" fill="hold"/>
                                        <p:tgtEl>
                                          <p:spTgt spid="35"/>
                                        </p:tgtEl>
                                        <p:attrNameLst>
                                          <p:attrName>style.visibility</p:attrName>
                                        </p:attrNameLst>
                                      </p:cBhvr>
                                      <p:to>
                                        <p:strVal val="visible"/>
                                      </p:to>
                                    </p:set>
                                    <p:animEffect filter="wipe(left)" transition="in">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0" presetID="1" grpId="5" fill="hold">
                                  <p:stCondLst>
                                    <p:cond delay="0"/>
                                  </p:stCondLst>
                                  <p:iterate type="el" backwards="0">
                                    <p:tmAbs val="0"/>
                                  </p:iterate>
                                  <p:childTnLst>
                                    <p:set>
                                      <p:cBhvr>
                                        <p:cTn id="26" fill="hold"/>
                                        <p:tgtEl>
                                          <p:spTgt spid="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 grpId="3"/>
      <p:bldP build="whole" bldLvl="1" animBg="1" rev="0" advAuto="0" spid="36" grpId="1"/>
      <p:bldP build="whole" bldLvl="1" animBg="1" rev="0" advAuto="0" spid="37" grpId="2"/>
      <p:bldP build="whole" bldLvl="1" animBg="1" rev="0" advAuto="0" spid="35" grpId="4"/>
      <p:bldP build="whole" bldLvl="1" animBg="1" rev="0" advAuto="0" spid="33" grpId="5"/>
    </p:bldLst>
  </p:timing>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5" name="Shape 345"/>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30 of 61</a:t>
            </a:r>
          </a:p>
        </p:txBody>
      </p:sp>
      <p:pic>
        <p:nvPicPr>
          <p:cNvPr id="346"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47" name="gramatica-header.png" descr="gramatica-header"/>
          <p:cNvPicPr/>
          <p:nvPr/>
        </p:nvPicPr>
        <p:blipFill>
          <a:blip r:embed="rId3">
            <a:extLst/>
          </a:blip>
          <a:stretch>
            <a:fillRect/>
          </a:stretch>
        </p:blipFill>
        <p:spPr>
          <a:xfrm>
            <a:off x="1587" y="0"/>
            <a:ext cx="9142413" cy="965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346"/>
                                        </p:tgtEl>
                                        <p:attrNameLst>
                                          <p:attrName>style.visibility</p:attrName>
                                        </p:attrNameLst>
                                      </p:cBhvr>
                                      <p:to>
                                        <p:strVal val="visible"/>
                                      </p:to>
                                    </p:set>
                                    <p:animEffect filter="fade" transition="in">
                                      <p:cBhvr>
                                        <p:cTn id="7" dur="500"/>
                                        <p:tgtEl>
                                          <p:spTgt spid="3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6" grpId="1"/>
    </p:bldLst>
  </p:timing>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9" name="Shape 349"/>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31 of 61</a:t>
            </a:r>
          </a:p>
        </p:txBody>
      </p:sp>
      <p:pic>
        <p:nvPicPr>
          <p:cNvPr id="350"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51" name="gramatica-header.png" descr="gramatica-header"/>
          <p:cNvPicPr/>
          <p:nvPr/>
        </p:nvPicPr>
        <p:blipFill>
          <a:blip r:embed="rId3">
            <a:extLst/>
          </a:blip>
          <a:stretch>
            <a:fillRect/>
          </a:stretch>
        </p:blipFill>
        <p:spPr>
          <a:xfrm>
            <a:off x="1587" y="0"/>
            <a:ext cx="9142413" cy="965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3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0" grpId="1"/>
    </p:bldLst>
  </p:timing>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3" name="Shape 353"/>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32 of 61</a:t>
            </a:r>
          </a:p>
        </p:txBody>
      </p:sp>
      <p:pic>
        <p:nvPicPr>
          <p:cNvPr id="354"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55" name="conversacion1.png" descr="conversacion1"/>
          <p:cNvPicPr/>
          <p:nvPr/>
        </p:nvPicPr>
        <p:blipFill>
          <a:blip r:embed="rId3">
            <a:extLst/>
          </a:blip>
          <a:stretch>
            <a:fillRect/>
          </a:stretch>
        </p:blipFill>
        <p:spPr>
          <a:xfrm>
            <a:off x="0" y="3175"/>
            <a:ext cx="9142413" cy="1028700"/>
          </a:xfrm>
          <a:prstGeom prst="rect">
            <a:avLst/>
          </a:prstGeom>
          <a:ln w="12700">
            <a:miter lim="400000"/>
          </a:ln>
        </p:spPr>
      </p:pic>
      <p:pic>
        <p:nvPicPr>
          <p:cNvPr id="356" name="slide 32 titletext1a.png" descr="slide 32 titletext1a"/>
          <p:cNvPicPr/>
          <p:nvPr/>
        </p:nvPicPr>
        <p:blipFill>
          <a:blip r:embed="rId4">
            <a:extLst/>
          </a:blip>
          <a:stretch>
            <a:fillRect/>
          </a:stretch>
        </p:blipFill>
        <p:spPr>
          <a:xfrm>
            <a:off x="252412" y="1027112"/>
            <a:ext cx="3108326" cy="457201"/>
          </a:xfrm>
          <a:prstGeom prst="rect">
            <a:avLst/>
          </a:prstGeom>
          <a:ln w="12700">
            <a:miter lim="400000"/>
          </a:ln>
        </p:spPr>
      </p:pic>
      <p:sp>
        <p:nvSpPr>
          <p:cNvPr id="357" name="Shape 357"/>
          <p:cNvSpPr/>
          <p:nvPr/>
        </p:nvSpPr>
        <p:spPr>
          <a:xfrm>
            <a:off x="4478337" y="1676109"/>
            <a:ext cx="4024313" cy="6673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DA0000"/>
                </a:solidFill>
              </a:rPr>
              <a:t>Sara: </a:t>
            </a:r>
            <a:r>
              <a:rPr sz="2000"/>
              <a:t>Hola, Esperanza. ¿Qué hay?</a:t>
            </a:r>
          </a:p>
        </p:txBody>
      </p:sp>
      <p:sp>
        <p:nvSpPr>
          <p:cNvPr id="358" name="Shape 358"/>
          <p:cNvSpPr/>
          <p:nvPr/>
        </p:nvSpPr>
        <p:spPr>
          <a:xfrm>
            <a:off x="4467225" y="2425409"/>
            <a:ext cx="4246563" cy="6673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008000"/>
                </a:solidFill>
              </a:rPr>
              <a:t>Esperanza:</a:t>
            </a:r>
            <a:r>
              <a:rPr b="1" sz="2000">
                <a:solidFill>
                  <a:srgbClr val="004DFF"/>
                </a:solidFill>
              </a:rPr>
              <a:t> </a:t>
            </a:r>
            <a:r>
              <a:rPr sz="2000"/>
              <a:t>¿Qué piensas? ¿Quieres  jugar fútbol?</a:t>
            </a:r>
            <a:r>
              <a:rPr sz="2000">
                <a:solidFill>
                  <a:srgbClr val="0000FF"/>
                </a:solidFill>
              </a:rPr>
              <a:t> </a:t>
            </a:r>
          </a:p>
        </p:txBody>
      </p:sp>
      <p:sp>
        <p:nvSpPr>
          <p:cNvPr id="359" name="Shape 359"/>
          <p:cNvSpPr/>
          <p:nvPr/>
        </p:nvSpPr>
        <p:spPr>
          <a:xfrm>
            <a:off x="4467225" y="3181059"/>
            <a:ext cx="4224338" cy="9594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DA0000"/>
                </a:solidFill>
              </a:rPr>
              <a:t>Sara: </a:t>
            </a:r>
            <a:r>
              <a:rPr sz="2000"/>
              <a:t>¡Bárbaro! Me gusta mucho </a:t>
            </a:r>
            <a:br>
              <a:rPr sz="2000"/>
            </a:br>
            <a:r>
              <a:rPr sz="2000"/>
              <a:t>el fútbol. ¿Cuándo jugamos? ¿Ahora?</a:t>
            </a:r>
          </a:p>
        </p:txBody>
      </p:sp>
      <p:sp>
        <p:nvSpPr>
          <p:cNvPr id="360" name="Shape 360"/>
          <p:cNvSpPr/>
          <p:nvPr/>
        </p:nvSpPr>
        <p:spPr>
          <a:xfrm>
            <a:off x="4478337" y="4222459"/>
            <a:ext cx="3957638"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008000"/>
                </a:solidFill>
              </a:rPr>
              <a:t>Esperanza:</a:t>
            </a:r>
            <a:r>
              <a:rPr b="1" sz="2000">
                <a:solidFill>
                  <a:srgbClr val="004DFF"/>
                </a:solidFill>
              </a:rPr>
              <a:t> </a:t>
            </a:r>
            <a:r>
              <a:rPr sz="2000"/>
              <a:t>Ahora, sí.</a:t>
            </a:r>
            <a:r>
              <a:rPr b="1" sz="2000">
                <a:solidFill>
                  <a:srgbClr val="0000FF"/>
                </a:solidFill>
              </a:rPr>
              <a:t> </a:t>
            </a:r>
          </a:p>
        </p:txBody>
      </p:sp>
      <p:sp>
        <p:nvSpPr>
          <p:cNvPr id="361" name="Shape 361"/>
          <p:cNvSpPr/>
          <p:nvPr/>
        </p:nvSpPr>
        <p:spPr>
          <a:xfrm>
            <a:off x="4467225" y="4681247"/>
            <a:ext cx="4335463" cy="9594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DA0000"/>
                </a:solidFill>
              </a:rPr>
              <a:t>Sara: </a:t>
            </a:r>
            <a:r>
              <a:rPr sz="2000"/>
              <a:t>¡Oye, Esperanza! ¿Puede jugar mi amiga Teresa? Es muy buena jugadora.</a:t>
            </a:r>
            <a:r>
              <a:rPr b="1" sz="2000">
                <a:solidFill>
                  <a:srgbClr val="0000FF"/>
                </a:solidFill>
              </a:rPr>
              <a:t> </a:t>
            </a:r>
          </a:p>
        </p:txBody>
      </p:sp>
      <p:pic>
        <p:nvPicPr>
          <p:cNvPr id="362" name="Cap05slide32-33.png" descr="Cap05slide32-33"/>
          <p:cNvPicPr/>
          <p:nvPr/>
        </p:nvPicPr>
        <p:blipFill>
          <a:blip r:embed="rId5">
            <a:extLst/>
          </a:blip>
          <a:stretch>
            <a:fillRect/>
          </a:stretch>
        </p:blipFill>
        <p:spPr>
          <a:xfrm>
            <a:off x="736600" y="1695450"/>
            <a:ext cx="3340100" cy="4394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357"/>
                                        </p:tgtEl>
                                        <p:attrNameLst>
                                          <p:attrName>style.visibility</p:attrName>
                                        </p:attrNameLst>
                                      </p:cBhvr>
                                      <p:to>
                                        <p:strVal val="visible"/>
                                      </p:to>
                                    </p:set>
                                    <p:animEffect filter="wipe(left)" transition="in">
                                      <p:cBhvr>
                                        <p:cTn id="7" dur="500"/>
                                        <p:tgtEl>
                                          <p:spTgt spid="357"/>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358"/>
                                        </p:tgtEl>
                                        <p:attrNameLst>
                                          <p:attrName>style.visibility</p:attrName>
                                        </p:attrNameLst>
                                      </p:cBhvr>
                                      <p:to>
                                        <p:strVal val="visible"/>
                                      </p:to>
                                    </p:set>
                                    <p:animEffect filter="wipe(left)" transition="in">
                                      <p:cBhvr>
                                        <p:cTn id="12" dur="500"/>
                                        <p:tgtEl>
                                          <p:spTgt spid="358"/>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359"/>
                                        </p:tgtEl>
                                        <p:attrNameLst>
                                          <p:attrName>style.visibility</p:attrName>
                                        </p:attrNameLst>
                                      </p:cBhvr>
                                      <p:to>
                                        <p:strVal val="visible"/>
                                      </p:to>
                                    </p:set>
                                    <p:animEffect filter="wipe(left)" transition="in">
                                      <p:cBhvr>
                                        <p:cTn id="17" dur="500"/>
                                        <p:tgtEl>
                                          <p:spTgt spid="359"/>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22" grpId="4" fill="hold">
                                  <p:stCondLst>
                                    <p:cond delay="0"/>
                                  </p:stCondLst>
                                  <p:iterate type="el" backwards="0">
                                    <p:tmAbs val="0"/>
                                  </p:iterate>
                                  <p:childTnLst>
                                    <p:set>
                                      <p:cBhvr>
                                        <p:cTn id="21" fill="hold"/>
                                        <p:tgtEl>
                                          <p:spTgt spid="360"/>
                                        </p:tgtEl>
                                        <p:attrNameLst>
                                          <p:attrName>style.visibility</p:attrName>
                                        </p:attrNameLst>
                                      </p:cBhvr>
                                      <p:to>
                                        <p:strVal val="visible"/>
                                      </p:to>
                                    </p:set>
                                    <p:animEffect filter="wipe(left)" transition="in">
                                      <p:cBhvr>
                                        <p:cTn id="22" dur="500"/>
                                        <p:tgtEl>
                                          <p:spTgt spid="360"/>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8" presetID="22" grpId="5" fill="hold">
                                  <p:stCondLst>
                                    <p:cond delay="0"/>
                                  </p:stCondLst>
                                  <p:iterate type="el" backwards="0">
                                    <p:tmAbs val="0"/>
                                  </p:iterate>
                                  <p:childTnLst>
                                    <p:set>
                                      <p:cBhvr>
                                        <p:cTn id="26" fill="hold"/>
                                        <p:tgtEl>
                                          <p:spTgt spid="361"/>
                                        </p:tgtEl>
                                        <p:attrNameLst>
                                          <p:attrName>style.visibility</p:attrName>
                                        </p:attrNameLst>
                                      </p:cBhvr>
                                      <p:to>
                                        <p:strVal val="visible"/>
                                      </p:to>
                                    </p:set>
                                    <p:animEffect filter="wipe(left)" transition="in">
                                      <p:cBhvr>
                                        <p:cTn id="27" dur="500"/>
                                        <p:tgtEl>
                                          <p:spTgt spid="361"/>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0" presetID="1" grpId="6" fill="hold">
                                  <p:stCondLst>
                                    <p:cond delay="0"/>
                                  </p:stCondLst>
                                  <p:iterate type="el" backwards="0">
                                    <p:tmAbs val="0"/>
                                  </p:iterate>
                                  <p:childTnLst>
                                    <p:set>
                                      <p:cBhvr>
                                        <p:cTn id="31" fill="hold"/>
                                        <p:tgtEl>
                                          <p:spTgt spid="3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8" grpId="2"/>
      <p:bldP build="whole" bldLvl="1" animBg="1" rev="0" advAuto="0" spid="359" grpId="3"/>
      <p:bldP build="whole" bldLvl="1" animBg="1" rev="0" advAuto="0" spid="357" grpId="1"/>
      <p:bldP build="whole" bldLvl="1" animBg="1" rev="0" advAuto="0" spid="360" grpId="4"/>
      <p:bldP build="whole" bldLvl="1" animBg="1" rev="0" advAuto="0" spid="354" grpId="6"/>
      <p:bldP build="whole" bldLvl="1" animBg="1" rev="0" advAuto="0" spid="361" grpId="5"/>
    </p:bldLst>
  </p:timing>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4" name="Shape 36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33 of 61</a:t>
            </a:r>
          </a:p>
        </p:txBody>
      </p:sp>
      <p:pic>
        <p:nvPicPr>
          <p:cNvPr id="365"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66" name="conversacion1.png" descr="conversacion1"/>
          <p:cNvPicPr/>
          <p:nvPr/>
        </p:nvPicPr>
        <p:blipFill>
          <a:blip r:embed="rId3">
            <a:extLst/>
          </a:blip>
          <a:stretch>
            <a:fillRect/>
          </a:stretch>
        </p:blipFill>
        <p:spPr>
          <a:xfrm>
            <a:off x="0" y="3175"/>
            <a:ext cx="9142413" cy="1028700"/>
          </a:xfrm>
          <a:prstGeom prst="rect">
            <a:avLst/>
          </a:prstGeom>
          <a:ln w="12700">
            <a:miter lim="400000"/>
          </a:ln>
        </p:spPr>
      </p:pic>
      <p:sp>
        <p:nvSpPr>
          <p:cNvPr id="367" name="Shape 367"/>
          <p:cNvSpPr/>
          <p:nvPr/>
        </p:nvSpPr>
        <p:spPr>
          <a:xfrm>
            <a:off x="4467225" y="2122197"/>
            <a:ext cx="4335463" cy="12515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008000"/>
                </a:solidFill>
              </a:rPr>
              <a:t>Esperanza:</a:t>
            </a:r>
            <a:r>
              <a:rPr b="1" sz="2000">
                <a:solidFill>
                  <a:srgbClr val="004DFF"/>
                </a:solidFill>
              </a:rPr>
              <a:t> </a:t>
            </a:r>
            <a:r>
              <a:rPr sz="2000"/>
              <a:t>Ay, ¡qué pena! Lo siento mucho pero ya tenemos las once jugadoras. Ella puede jugar mañana </a:t>
            </a:r>
            <a:br>
              <a:rPr sz="2000"/>
            </a:br>
            <a:r>
              <a:rPr sz="2000"/>
              <a:t>si quiere.</a:t>
            </a:r>
            <a:r>
              <a:rPr sz="2000">
                <a:solidFill>
                  <a:srgbClr val="0000FF"/>
                </a:solidFill>
              </a:rPr>
              <a:t> </a:t>
            </a:r>
          </a:p>
        </p:txBody>
      </p:sp>
      <p:sp>
        <p:nvSpPr>
          <p:cNvPr id="368" name="Shape 368"/>
          <p:cNvSpPr/>
          <p:nvPr/>
        </p:nvSpPr>
        <p:spPr>
          <a:xfrm>
            <a:off x="4467225" y="3682709"/>
            <a:ext cx="4246563" cy="6673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DA0000"/>
                </a:solidFill>
              </a:rPr>
              <a:t>Sara: </a:t>
            </a:r>
            <a:r>
              <a:rPr sz="2000"/>
              <a:t>¡Cómo no! ¿A qué hora empiezan a jugar mañana?</a:t>
            </a:r>
          </a:p>
        </p:txBody>
      </p:sp>
      <p:sp>
        <p:nvSpPr>
          <p:cNvPr id="369" name="Shape 369"/>
          <p:cNvSpPr/>
          <p:nvPr/>
        </p:nvSpPr>
        <p:spPr>
          <a:xfrm>
            <a:off x="4467225" y="4639972"/>
            <a:ext cx="3924300"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008000"/>
                </a:solidFill>
              </a:rPr>
              <a:t>Esperanza: </a:t>
            </a:r>
            <a:r>
              <a:rPr sz="2000"/>
              <a:t>A la misma hora.</a:t>
            </a:r>
          </a:p>
        </p:txBody>
      </p:sp>
      <p:pic>
        <p:nvPicPr>
          <p:cNvPr id="370" name="slide 32 titletext1a.png" descr="slide 32 titletext1a"/>
          <p:cNvPicPr/>
          <p:nvPr/>
        </p:nvPicPr>
        <p:blipFill>
          <a:blip r:embed="rId4">
            <a:extLst/>
          </a:blip>
          <a:stretch>
            <a:fillRect/>
          </a:stretch>
        </p:blipFill>
        <p:spPr>
          <a:xfrm>
            <a:off x="252412" y="1027112"/>
            <a:ext cx="3108326" cy="457201"/>
          </a:xfrm>
          <a:prstGeom prst="rect">
            <a:avLst/>
          </a:prstGeom>
          <a:ln w="12700">
            <a:miter lim="400000"/>
          </a:ln>
        </p:spPr>
      </p:pic>
      <p:pic>
        <p:nvPicPr>
          <p:cNvPr id="371" name="Cap05slide32-33.png" descr="Cap05slide32-33"/>
          <p:cNvPicPr/>
          <p:nvPr/>
        </p:nvPicPr>
        <p:blipFill>
          <a:blip r:embed="rId5">
            <a:extLst/>
          </a:blip>
          <a:stretch>
            <a:fillRect/>
          </a:stretch>
        </p:blipFill>
        <p:spPr>
          <a:xfrm>
            <a:off x="736600" y="1695450"/>
            <a:ext cx="3340100" cy="4394200"/>
          </a:xfrm>
          <a:prstGeom prst="rect">
            <a:avLst/>
          </a:prstGeom>
          <a:ln w="12700">
            <a:miter lim="400000"/>
          </a:ln>
        </p:spPr>
      </p:pic>
      <p:pic>
        <p:nvPicPr>
          <p:cNvPr id="372" name="quickpass_conv_5.png" descr="C:\Users\Britta\Desktop\quicklpass\quickpass_conv_5.png"/>
          <p:cNvPicPr/>
          <p:nvPr/>
        </p:nvPicPr>
        <p:blipFill>
          <a:blip r:embed="rId6">
            <a:extLst/>
          </a:blip>
          <a:stretch>
            <a:fillRect/>
          </a:stretch>
        </p:blipFill>
        <p:spPr>
          <a:xfrm>
            <a:off x="7283450" y="271462"/>
            <a:ext cx="1627188" cy="841376"/>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367"/>
                                        </p:tgtEl>
                                        <p:attrNameLst>
                                          <p:attrName>style.visibility</p:attrName>
                                        </p:attrNameLst>
                                      </p:cBhvr>
                                      <p:to>
                                        <p:strVal val="visible"/>
                                      </p:to>
                                    </p:set>
                                    <p:animEffect filter="wipe(left)" transition="in">
                                      <p:cBhvr>
                                        <p:cTn id="7" dur="500"/>
                                        <p:tgtEl>
                                          <p:spTgt spid="367"/>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368"/>
                                        </p:tgtEl>
                                        <p:attrNameLst>
                                          <p:attrName>style.visibility</p:attrName>
                                        </p:attrNameLst>
                                      </p:cBhvr>
                                      <p:to>
                                        <p:strVal val="visible"/>
                                      </p:to>
                                    </p:set>
                                    <p:animEffect filter="wipe(left)" transition="in">
                                      <p:cBhvr>
                                        <p:cTn id="12" dur="500"/>
                                        <p:tgtEl>
                                          <p:spTgt spid="368"/>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369"/>
                                        </p:tgtEl>
                                        <p:attrNameLst>
                                          <p:attrName>style.visibility</p:attrName>
                                        </p:attrNameLst>
                                      </p:cBhvr>
                                      <p:to>
                                        <p:strVal val="visible"/>
                                      </p:to>
                                    </p:set>
                                    <p:animEffect filter="wipe(left)" transition="in">
                                      <p:cBhvr>
                                        <p:cTn id="17" dur="500"/>
                                        <p:tgtEl>
                                          <p:spTgt spid="369"/>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 grpId="4" fill="hold">
                                  <p:stCondLst>
                                    <p:cond delay="0"/>
                                  </p:stCondLst>
                                  <p:iterate type="el" backwards="0">
                                    <p:tmAbs val="0"/>
                                  </p:iterate>
                                  <p:childTnLst>
                                    <p:set>
                                      <p:cBhvr>
                                        <p:cTn id="21" fill="hold"/>
                                        <p:tgtEl>
                                          <p:spTgt spid="3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5" grpId="4"/>
      <p:bldP build="whole" bldLvl="1" animBg="1" rev="0" advAuto="0" spid="368" grpId="2"/>
      <p:bldP build="whole" bldLvl="1" animBg="1" rev="0" advAuto="0" spid="369" grpId="3"/>
      <p:bldP build="whole" bldLvl="1" animBg="1" rev="0" advAuto="0" spid="367" grpId="1"/>
    </p:bldLst>
  </p:timing>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4" name="Shape 37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34 of 61</a:t>
            </a:r>
          </a:p>
        </p:txBody>
      </p:sp>
      <p:pic>
        <p:nvPicPr>
          <p:cNvPr id="375"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76" name="conversacion1.png" descr="conversacion1"/>
          <p:cNvPicPr/>
          <p:nvPr/>
        </p:nvPicPr>
        <p:blipFill>
          <a:blip r:embed="rId3">
            <a:extLst/>
          </a:blip>
          <a:stretch>
            <a:fillRect/>
          </a:stretch>
        </p:blipFill>
        <p:spPr>
          <a:xfrm>
            <a:off x="0" y="3175"/>
            <a:ext cx="9142413" cy="10287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3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5" grpId="1"/>
    </p:bldLst>
  </p:timing>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8" name="Shape 378"/>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35 of 61</a:t>
            </a:r>
          </a:p>
        </p:txBody>
      </p:sp>
      <p:pic>
        <p:nvPicPr>
          <p:cNvPr id="379"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80" name="conversacion1.png" descr="conversacion1"/>
          <p:cNvPicPr/>
          <p:nvPr/>
        </p:nvPicPr>
        <p:blipFill>
          <a:blip r:embed="rId3">
            <a:extLst/>
          </a:blip>
          <a:stretch>
            <a:fillRect/>
          </a:stretch>
        </p:blipFill>
        <p:spPr>
          <a:xfrm>
            <a:off x="0" y="3175"/>
            <a:ext cx="9142413" cy="10287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379"/>
                                        </p:tgtEl>
                                        <p:attrNameLst>
                                          <p:attrName>style.visibility</p:attrName>
                                        </p:attrNameLst>
                                      </p:cBhvr>
                                      <p:to>
                                        <p:strVal val="visible"/>
                                      </p:to>
                                    </p:set>
                                    <p:animEffect filter="fade" transition="in">
                                      <p:cBhvr>
                                        <p:cTn id="7" dur="500"/>
                                        <p:tgtEl>
                                          <p:spTgt spid="3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9" grpId="1"/>
    </p:bldLst>
  </p:timing>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2" name="Shape 38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36 of 61</a:t>
            </a:r>
          </a:p>
        </p:txBody>
      </p:sp>
      <p:pic>
        <p:nvPicPr>
          <p:cNvPr id="383"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84" name="conversacion1.png" descr="conversacion1"/>
          <p:cNvPicPr/>
          <p:nvPr/>
        </p:nvPicPr>
        <p:blipFill>
          <a:blip r:embed="rId3">
            <a:extLst/>
          </a:blip>
          <a:stretch>
            <a:fillRect/>
          </a:stretch>
        </p:blipFill>
        <p:spPr>
          <a:xfrm>
            <a:off x="0" y="3175"/>
            <a:ext cx="9142413" cy="10287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3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3" grpId="1"/>
    </p:bldLst>
  </p:timing>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6" name="Shape 386"/>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37 of 61</a:t>
            </a:r>
          </a:p>
        </p:txBody>
      </p:sp>
      <p:pic>
        <p:nvPicPr>
          <p:cNvPr id="387"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388" name="conversacion1.png" descr="conversacion1"/>
          <p:cNvPicPr/>
          <p:nvPr/>
        </p:nvPicPr>
        <p:blipFill>
          <a:blip r:embed="rId3">
            <a:extLst/>
          </a:blip>
          <a:stretch>
            <a:fillRect/>
          </a:stretch>
        </p:blipFill>
        <p:spPr>
          <a:xfrm>
            <a:off x="0" y="3175"/>
            <a:ext cx="9142413" cy="10287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3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7" grpId="1"/>
    </p:bldLst>
  </p:timing>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90" name="lectura-cultura-header.png" descr="lectura-cultura-header"/>
          <p:cNvPicPr/>
          <p:nvPr/>
        </p:nvPicPr>
        <p:blipFill>
          <a:blip r:embed="rId2">
            <a:extLst/>
          </a:blip>
          <a:stretch>
            <a:fillRect/>
          </a:stretch>
        </p:blipFill>
        <p:spPr>
          <a:xfrm>
            <a:off x="0" y="0"/>
            <a:ext cx="9142413" cy="1257300"/>
          </a:xfrm>
          <a:prstGeom prst="rect">
            <a:avLst/>
          </a:prstGeom>
          <a:ln w="12700">
            <a:miter lim="400000"/>
          </a:ln>
        </p:spPr>
      </p:pic>
      <p:sp>
        <p:nvSpPr>
          <p:cNvPr id="391" name="Shape 391"/>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38 of 61</a:t>
            </a:r>
          </a:p>
        </p:txBody>
      </p:sp>
      <p:pic>
        <p:nvPicPr>
          <p:cNvPr id="392"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
        <p:nvSpPr>
          <p:cNvPr id="393" name="Shape 393"/>
          <p:cNvSpPr/>
          <p:nvPr/>
        </p:nvSpPr>
        <p:spPr>
          <a:xfrm>
            <a:off x="641349" y="4327341"/>
            <a:ext cx="3063877" cy="83221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ctr">
              <a:lnSpc>
                <a:spcPct val="90000"/>
              </a:lnSpc>
            </a:pPr>
            <a:r>
              <a:t>Los jóvenes juegan fútbol en </a:t>
            </a:r>
          </a:p>
          <a:p>
            <a:pPr lvl="0" algn="ctr">
              <a:lnSpc>
                <a:spcPct val="90000"/>
              </a:lnSpc>
            </a:pPr>
            <a:r>
              <a:t>las afueras de La Paz, Bolivia.</a:t>
            </a:r>
          </a:p>
        </p:txBody>
      </p:sp>
      <p:sp>
        <p:nvSpPr>
          <p:cNvPr id="394" name="Shape 394"/>
          <p:cNvSpPr/>
          <p:nvPr/>
        </p:nvSpPr>
        <p:spPr>
          <a:xfrm>
            <a:off x="4106862" y="885534"/>
            <a:ext cx="4857751" cy="47567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   Como en Estados Unidos, los deportes </a:t>
            </a:r>
            <a:endParaRPr sz="2000"/>
          </a:p>
          <a:p>
            <a:pPr lvl="0"/>
            <a:r>
              <a:rPr sz="2000"/>
              <a:t>de equipo tienen muchos aficionados en España y Latinoamérica también.</a:t>
            </a:r>
            <a:endParaRPr sz="2000"/>
          </a:p>
          <a:p>
            <a:pPr lvl="0"/>
            <a:endParaRPr sz="2000"/>
          </a:p>
          <a:p>
            <a:pPr lvl="0"/>
            <a:endParaRPr sz="2000"/>
          </a:p>
          <a:p>
            <a:pPr lvl="0"/>
            <a:r>
              <a:rPr sz="2000"/>
              <a:t>   El deporte número uno en la mayoría de </a:t>
            </a:r>
            <a:endParaRPr sz="2000"/>
          </a:p>
          <a:p>
            <a:pPr lvl="0"/>
            <a:r>
              <a:rPr sz="2000"/>
              <a:t>los países hispanos es el fútbol—el </a:t>
            </a:r>
            <a:r>
              <a:rPr i="1" sz="2000"/>
              <a:t>soccer </a:t>
            </a:r>
            <a:endParaRPr i="1" sz="2000"/>
          </a:p>
          <a:p>
            <a:pPr lvl="0"/>
            <a:r>
              <a:rPr sz="2000"/>
              <a:t>en Estados Unidos. Cuando no hay clases, grupos de amigos organizan un partido espontáneo de fútbol en un parque, en la </a:t>
            </a:r>
            <a:endParaRPr sz="2000"/>
          </a:p>
          <a:p>
            <a:pPr lvl="0"/>
            <a:r>
              <a:rPr sz="2000"/>
              <a:t>calle o en el patio de la escuela. Cada vez </a:t>
            </a:r>
            <a:endParaRPr sz="2000"/>
          </a:p>
          <a:p>
            <a:pPr lvl="0"/>
            <a:r>
              <a:rPr sz="2000"/>
              <a:t>que un jugador mete un gol los otros miembros del equipo aplauden. Son </a:t>
            </a:r>
            <a:endParaRPr sz="2000"/>
          </a:p>
          <a:p>
            <a:pPr lvl="0"/>
            <a:r>
              <a:rPr sz="2000"/>
              <a:t>ellos sus mismos porristas¹.</a:t>
            </a:r>
          </a:p>
        </p:txBody>
      </p:sp>
      <p:sp>
        <p:nvSpPr>
          <p:cNvPr id="395" name="Shape 395"/>
          <p:cNvSpPr/>
          <p:nvPr/>
        </p:nvSpPr>
        <p:spPr>
          <a:xfrm>
            <a:off x="4289425" y="5467350"/>
            <a:ext cx="3884613"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¹mismos porristas    </a:t>
            </a:r>
            <a:r>
              <a:rPr i="1"/>
              <a:t>own cheerleaders</a:t>
            </a:r>
            <a:r>
              <a:t> </a:t>
            </a:r>
          </a:p>
        </p:txBody>
      </p:sp>
      <p:pic>
        <p:nvPicPr>
          <p:cNvPr id="396" name="slide 38 titletext1a.png" descr="slide 38 titletext1a"/>
          <p:cNvPicPr/>
          <p:nvPr/>
        </p:nvPicPr>
        <p:blipFill>
          <a:blip r:embed="rId4">
            <a:extLst/>
          </a:blip>
          <a:stretch>
            <a:fillRect/>
          </a:stretch>
        </p:blipFill>
        <p:spPr>
          <a:xfrm>
            <a:off x="2935287" y="682625"/>
            <a:ext cx="4292601" cy="406400"/>
          </a:xfrm>
          <a:prstGeom prst="rect">
            <a:avLst/>
          </a:prstGeom>
          <a:ln w="12700">
            <a:miter lim="400000"/>
          </a:ln>
        </p:spPr>
      </p:pic>
      <p:pic>
        <p:nvPicPr>
          <p:cNvPr id="397" name="futbol1.png" descr="futbol1"/>
          <p:cNvPicPr/>
          <p:nvPr/>
        </p:nvPicPr>
        <p:blipFill>
          <a:blip r:embed="rId5">
            <a:extLst/>
          </a:blip>
          <a:stretch>
            <a:fillRect/>
          </a:stretch>
        </p:blipFill>
        <p:spPr>
          <a:xfrm>
            <a:off x="4144962" y="2171700"/>
            <a:ext cx="1358901" cy="508000"/>
          </a:xfrm>
          <a:prstGeom prst="rect">
            <a:avLst/>
          </a:prstGeom>
          <a:ln w="12700">
            <a:miter lim="400000"/>
          </a:ln>
        </p:spPr>
      </p:pic>
      <p:pic>
        <p:nvPicPr>
          <p:cNvPr id="398" name="Cap05slide38.png" descr="Cap05slide38"/>
          <p:cNvPicPr/>
          <p:nvPr/>
        </p:nvPicPr>
        <p:blipFill>
          <a:blip r:embed="rId6">
            <a:extLst/>
          </a:blip>
          <a:stretch>
            <a:fillRect/>
          </a:stretch>
        </p:blipFill>
        <p:spPr>
          <a:xfrm>
            <a:off x="276225" y="1978025"/>
            <a:ext cx="3759200" cy="2489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394"/>
                                        </p:tgtEl>
                                        <p:attrNameLst>
                                          <p:attrName>style.visibility</p:attrName>
                                        </p:attrNameLst>
                                      </p:cBhvr>
                                      <p:to>
                                        <p:strVal val="visible"/>
                                      </p:to>
                                    </p:set>
                                    <p:animEffect filter="fade" transition="in">
                                      <p:cBhvr>
                                        <p:cTn id="7" dur="500"/>
                                        <p:tgtEl>
                                          <p:spTgt spid="394"/>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397"/>
                                        </p:tgtEl>
                                        <p:attrNameLst>
                                          <p:attrName>style.visibility</p:attrName>
                                        </p:attrNameLst>
                                      </p:cBhvr>
                                      <p:to>
                                        <p:strVal val="visible"/>
                                      </p:to>
                                    </p:set>
                                    <p:animEffect filter="fade" transition="in">
                                      <p:cBhvr>
                                        <p:cTn id="11" dur="500"/>
                                        <p:tgtEl>
                                          <p:spTgt spid="397"/>
                                        </p:tgtEl>
                                      </p:cBhvr>
                                    </p:animEffect>
                                  </p:childTnLst>
                                </p:cTn>
                              </p:par>
                            </p:childTnLst>
                          </p:cTn>
                        </p:par>
                        <p:par>
                          <p:cTn id="12" fill="hold">
                            <p:stCondLst>
                              <p:cond delay="1000"/>
                            </p:stCondLst>
                            <p:childTnLst>
                              <p:par>
                                <p:cTn id="13" nodeType="afterEffect" presetClass="entr" presetSubtype="0" presetID="10" grpId="3" fill="hold">
                                  <p:stCondLst>
                                    <p:cond delay="0"/>
                                  </p:stCondLst>
                                  <p:iterate type="el" backwards="0">
                                    <p:tmAbs val="0"/>
                                  </p:iterate>
                                  <p:childTnLst>
                                    <p:set>
                                      <p:cBhvr>
                                        <p:cTn id="14" fill="hold"/>
                                        <p:tgtEl>
                                          <p:spTgt spid="395"/>
                                        </p:tgtEl>
                                        <p:attrNameLst>
                                          <p:attrName>style.visibility</p:attrName>
                                        </p:attrNameLst>
                                      </p:cBhvr>
                                      <p:to>
                                        <p:strVal val="visible"/>
                                      </p:to>
                                    </p:set>
                                    <p:animEffect filter="fade" transition="in">
                                      <p:cBhvr>
                                        <p:cTn id="15" dur="500"/>
                                        <p:tgtEl>
                                          <p:spTgt spid="395"/>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10" grpId="4" fill="hold">
                                  <p:stCondLst>
                                    <p:cond delay="0"/>
                                  </p:stCondLst>
                                  <p:iterate type="el" backwards="0">
                                    <p:tmAbs val="0"/>
                                  </p:iterate>
                                  <p:childTnLst>
                                    <p:set>
                                      <p:cBhvr>
                                        <p:cTn id="19" fill="hold"/>
                                        <p:tgtEl>
                                          <p:spTgt spid="392"/>
                                        </p:tgtEl>
                                        <p:attrNameLst>
                                          <p:attrName>style.visibility</p:attrName>
                                        </p:attrNameLst>
                                      </p:cBhvr>
                                      <p:to>
                                        <p:strVal val="visible"/>
                                      </p:to>
                                    </p:set>
                                    <p:animEffect filter="fade" transition="in">
                                      <p:cBhvr>
                                        <p:cTn id="20" dur="500"/>
                                        <p:tgtEl>
                                          <p:spTgt spid="3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2" grpId="4"/>
      <p:bldP build="whole" bldLvl="1" animBg="1" rev="0" advAuto="0" spid="394" grpId="1"/>
      <p:bldP build="whole" bldLvl="1" animBg="1" rev="0" advAuto="0" spid="395" grpId="3"/>
      <p:bldP build="whole" bldLvl="1" animBg="1" rev="0" advAuto="0" spid="397" grpId="2"/>
    </p:bldLst>
  </p:timing>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00" name="lectura-cultura-header.png" descr="lectura-cultura-header"/>
          <p:cNvPicPr/>
          <p:nvPr/>
        </p:nvPicPr>
        <p:blipFill>
          <a:blip r:embed="rId2">
            <a:extLst/>
          </a:blip>
          <a:stretch>
            <a:fillRect/>
          </a:stretch>
        </p:blipFill>
        <p:spPr>
          <a:xfrm>
            <a:off x="0" y="0"/>
            <a:ext cx="9142413" cy="1257300"/>
          </a:xfrm>
          <a:prstGeom prst="rect">
            <a:avLst/>
          </a:prstGeom>
          <a:ln w="12700">
            <a:miter lim="400000"/>
          </a:ln>
        </p:spPr>
      </p:pic>
      <p:sp>
        <p:nvSpPr>
          <p:cNvPr id="401" name="Shape 401"/>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39 of 61</a:t>
            </a:r>
          </a:p>
        </p:txBody>
      </p:sp>
      <p:pic>
        <p:nvPicPr>
          <p:cNvPr id="402"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
        <p:nvSpPr>
          <p:cNvPr id="403" name="Shape 403"/>
          <p:cNvSpPr/>
          <p:nvPr/>
        </p:nvSpPr>
        <p:spPr>
          <a:xfrm>
            <a:off x="528637" y="4475501"/>
            <a:ext cx="3082926" cy="131377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ctr">
              <a:lnSpc>
                <a:spcPct val="90000"/>
              </a:lnSpc>
            </a:pPr>
            <a:r>
              <a:t>La fuente de fútbol delante del edificio de la Confederación Sudamericana de Fútbol en</a:t>
            </a:r>
          </a:p>
          <a:p>
            <a:pPr lvl="0" algn="ctr">
              <a:lnSpc>
                <a:spcPct val="90000"/>
              </a:lnSpc>
            </a:pPr>
            <a:r>
              <a:t> Asunción, Paraguay </a:t>
            </a:r>
          </a:p>
        </p:txBody>
      </p:sp>
      <p:sp>
        <p:nvSpPr>
          <p:cNvPr id="404" name="Shape 404"/>
          <p:cNvSpPr/>
          <p:nvPr/>
        </p:nvSpPr>
        <p:spPr>
          <a:xfrm>
            <a:off x="4467225" y="1971384"/>
            <a:ext cx="4383088" cy="27120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   </a:t>
            </a:r>
            <a:r>
              <a:rPr b="1" sz="2000">
                <a:solidFill>
                  <a:srgbClr val="0000FF"/>
                </a:solidFill>
              </a:rPr>
              <a:t> </a:t>
            </a:r>
            <a:r>
              <a:rPr sz="2000"/>
              <a:t>El fútbol profesional es muy popular. Muchas ciudades tienen su propio equipo como el Real Madrid, por ejemplo. Y cada país tiene su equipo nacional. Cada equipo tiene sus colores. Cuando el equipo de un país juega contra el equipo de otro país, van miles de aficionados al estadio para ver el partido. </a:t>
            </a:r>
          </a:p>
        </p:txBody>
      </p:sp>
      <p:pic>
        <p:nvPicPr>
          <p:cNvPr id="405" name="slide 39 pic1a.png" descr="slide 39 pic1a"/>
          <p:cNvPicPr/>
          <p:nvPr/>
        </p:nvPicPr>
        <p:blipFill>
          <a:blip r:embed="rId4">
            <a:extLst/>
          </a:blip>
          <a:stretch>
            <a:fillRect/>
          </a:stretch>
        </p:blipFill>
        <p:spPr>
          <a:xfrm>
            <a:off x="876300" y="1708150"/>
            <a:ext cx="2552700" cy="2857500"/>
          </a:xfrm>
          <a:prstGeom prst="rect">
            <a:avLst/>
          </a:prstGeom>
          <a:ln w="12700">
            <a:miter lim="400000"/>
          </a:ln>
        </p:spPr>
      </p:pic>
      <p:pic>
        <p:nvPicPr>
          <p:cNvPr id="406" name="slide 38 titletext1a.png" descr="slide 38 titletext1a"/>
          <p:cNvPicPr/>
          <p:nvPr/>
        </p:nvPicPr>
        <p:blipFill>
          <a:blip r:embed="rId5">
            <a:extLst/>
          </a:blip>
          <a:stretch>
            <a:fillRect/>
          </a:stretch>
        </p:blipFill>
        <p:spPr>
          <a:xfrm>
            <a:off x="2935287" y="682625"/>
            <a:ext cx="4292601" cy="406400"/>
          </a:xfrm>
          <a:prstGeom prst="rect">
            <a:avLst/>
          </a:prstGeom>
          <a:ln w="12700">
            <a:miter lim="400000"/>
          </a:ln>
        </p:spPr>
      </p:pic>
      <p:pic>
        <p:nvPicPr>
          <p:cNvPr id="407" name="futbolPro1.png" descr="futbolPro1"/>
          <p:cNvPicPr/>
          <p:nvPr/>
        </p:nvPicPr>
        <p:blipFill>
          <a:blip r:embed="rId6">
            <a:extLst/>
          </a:blip>
          <a:stretch>
            <a:fillRect/>
          </a:stretch>
        </p:blipFill>
        <p:spPr>
          <a:xfrm>
            <a:off x="4370387" y="1574800"/>
            <a:ext cx="2870201" cy="5080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04"/>
                                        </p:tgtEl>
                                        <p:attrNameLst>
                                          <p:attrName>style.visibility</p:attrName>
                                        </p:attrNameLst>
                                      </p:cBhvr>
                                      <p:to>
                                        <p:strVal val="visible"/>
                                      </p:to>
                                    </p:set>
                                    <p:animEffect filter="fade" transition="in">
                                      <p:cBhvr>
                                        <p:cTn id="7" dur="500"/>
                                        <p:tgtEl>
                                          <p:spTgt spid="404"/>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402"/>
                                        </p:tgtEl>
                                        <p:attrNameLst>
                                          <p:attrName>style.visibility</p:attrName>
                                        </p:attrNameLst>
                                      </p:cBhvr>
                                      <p:to>
                                        <p:strVal val="visible"/>
                                      </p:to>
                                    </p:set>
                                    <p:animEffect filter="fade" transition="in">
                                      <p:cBhvr>
                                        <p:cTn id="12" dur="500"/>
                                        <p:tgtEl>
                                          <p:spTgt spid="4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2" grpId="2"/>
      <p:bldP build="whole" bldLvl="1" animBg="1" rev="0" advAuto="0" spid="404"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0" name="Cap05slide04.png" descr="Cap05slide04"/>
          <p:cNvPicPr/>
          <p:nvPr/>
        </p:nvPicPr>
        <p:blipFill>
          <a:blip r:embed="rId2">
            <a:extLst/>
          </a:blip>
          <a:stretch>
            <a:fillRect/>
          </a:stretch>
        </p:blipFill>
        <p:spPr>
          <a:xfrm>
            <a:off x="1914525" y="2012950"/>
            <a:ext cx="5270500" cy="3136900"/>
          </a:xfrm>
          <a:prstGeom prst="rect">
            <a:avLst/>
          </a:prstGeom>
          <a:ln w="12700">
            <a:miter lim="400000"/>
          </a:ln>
        </p:spPr>
      </p:pic>
      <p:pic>
        <p:nvPicPr>
          <p:cNvPr id="41" name="vocabulario1-header.png" descr="vocabulario1-header"/>
          <p:cNvPicPr/>
          <p:nvPr/>
        </p:nvPicPr>
        <p:blipFill>
          <a:blip r:embed="rId3">
            <a:extLst/>
          </a:blip>
          <a:stretch>
            <a:fillRect/>
          </a:stretch>
        </p:blipFill>
        <p:spPr>
          <a:xfrm>
            <a:off x="0" y="0"/>
            <a:ext cx="9142413" cy="990600"/>
          </a:xfrm>
          <a:prstGeom prst="rect">
            <a:avLst/>
          </a:prstGeom>
          <a:ln w="12700">
            <a:miter lim="400000"/>
          </a:ln>
        </p:spPr>
      </p:pic>
      <p:sp>
        <p:nvSpPr>
          <p:cNvPr id="42" name="Shape 4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 of 61</a:t>
            </a:r>
          </a:p>
        </p:txBody>
      </p:sp>
      <p:pic>
        <p:nvPicPr>
          <p:cNvPr id="43"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pic>
        <p:nvPicPr>
          <p:cNvPr id="44" name="slide 4 text1b.png" descr="slide 4 text1b"/>
          <p:cNvPicPr/>
          <p:nvPr/>
        </p:nvPicPr>
        <p:blipFill>
          <a:blip r:embed="rId5">
            <a:extLst/>
          </a:blip>
          <a:stretch>
            <a:fillRect/>
          </a:stretch>
        </p:blipFill>
        <p:spPr>
          <a:xfrm>
            <a:off x="3767137" y="2093912"/>
            <a:ext cx="1574801" cy="254001"/>
          </a:xfrm>
          <a:prstGeom prst="rect">
            <a:avLst/>
          </a:prstGeom>
          <a:ln w="12700">
            <a:miter lim="400000"/>
          </a:ln>
        </p:spPr>
      </p:pic>
      <p:pic>
        <p:nvPicPr>
          <p:cNvPr id="45" name="slide 2 title1a.png" descr="slide 2 title1a"/>
          <p:cNvPicPr/>
          <p:nvPr/>
        </p:nvPicPr>
        <p:blipFill>
          <a:blip r:embed="rId6">
            <a:extLst/>
          </a:blip>
          <a:stretch>
            <a:fillRect/>
          </a:stretch>
        </p:blipFill>
        <p:spPr>
          <a:xfrm>
            <a:off x="301625" y="1017587"/>
            <a:ext cx="1511300" cy="381001"/>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4"/>
                                        </p:tgtEl>
                                        <p:attrNameLst>
                                          <p:attrName>style.visibility</p:attrName>
                                        </p:attrNameLst>
                                      </p:cBhvr>
                                      <p:to>
                                        <p:strVal val="visible"/>
                                      </p:to>
                                    </p:set>
                                    <p:animEffect filter="fade" transition="in">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el" backwards="0">
                                    <p:tmAbs val="0"/>
                                  </p:iterate>
                                  <p:childTnLst>
                                    <p:set>
                                      <p:cBhvr>
                                        <p:cTn id="11" fill="hold"/>
                                        <p:tgtEl>
                                          <p:spTgt spid="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 grpId="2"/>
      <p:bldP build="whole" bldLvl="1" animBg="1" rev="0" advAuto="0" spid="44" grpId="1"/>
    </p:bldLst>
  </p:timing>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09" name="lectura-cultura-header.png" descr="lectura-cultura-header"/>
          <p:cNvPicPr/>
          <p:nvPr/>
        </p:nvPicPr>
        <p:blipFill>
          <a:blip r:embed="rId2">
            <a:extLst/>
          </a:blip>
          <a:stretch>
            <a:fillRect/>
          </a:stretch>
        </p:blipFill>
        <p:spPr>
          <a:xfrm>
            <a:off x="0" y="0"/>
            <a:ext cx="9142413" cy="1257300"/>
          </a:xfrm>
          <a:prstGeom prst="rect">
            <a:avLst/>
          </a:prstGeom>
          <a:ln w="12700">
            <a:miter lim="400000"/>
          </a:ln>
        </p:spPr>
      </p:pic>
      <p:sp>
        <p:nvSpPr>
          <p:cNvPr id="410" name="Shape 410"/>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40 of 61</a:t>
            </a:r>
          </a:p>
        </p:txBody>
      </p:sp>
      <p:pic>
        <p:nvPicPr>
          <p:cNvPr id="411"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
        <p:nvSpPr>
          <p:cNvPr id="412" name="Shape 412"/>
          <p:cNvSpPr/>
          <p:nvPr/>
        </p:nvSpPr>
        <p:spPr>
          <a:xfrm>
            <a:off x="319087" y="4403541"/>
            <a:ext cx="4102101" cy="83221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ctr">
              <a:lnSpc>
                <a:spcPct val="90000"/>
              </a:lnSpc>
            </a:pPr>
            <a:r>
              <a:t>En unos países hispanos, pero no en </a:t>
            </a:r>
          </a:p>
          <a:p>
            <a:pPr lvl="0" algn="ctr">
              <a:lnSpc>
                <a:spcPct val="90000"/>
              </a:lnSpc>
            </a:pPr>
            <a:r>
              <a:t>todos, el béisbol es muy popular. Aquí vemos a un joven beisbolista cubano.</a:t>
            </a:r>
          </a:p>
        </p:txBody>
      </p:sp>
      <p:sp>
        <p:nvSpPr>
          <p:cNvPr id="413" name="Shape 413"/>
          <p:cNvSpPr/>
          <p:nvPr/>
        </p:nvSpPr>
        <p:spPr>
          <a:xfrm>
            <a:off x="4918075" y="2012659"/>
            <a:ext cx="4008438" cy="3296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1" sz="2000">
                <a:solidFill>
                  <a:srgbClr val="0000FF"/>
                </a:solidFill>
              </a:rPr>
              <a:t>    </a:t>
            </a:r>
            <a:r>
              <a:rPr sz="2000"/>
              <a:t>El béisbol es muy popular en el Caribe — Puerto Rico, Cuba, la República Dominicana — y también en Venezuela, Panamá y Nicaragua. El pequeño pueblo de San Pedro de Macorís en la República Dominicana es el pueblo que produce más beisbolistas de las Grandes Ligas </a:t>
            </a:r>
            <a:endParaRPr sz="2000"/>
          </a:p>
          <a:p>
            <a:pPr lvl="0"/>
            <a:r>
              <a:rPr sz="2000"/>
              <a:t>que cualquier² otro pueblo.</a:t>
            </a:r>
            <a:endParaRPr b="1" sz="2000">
              <a:solidFill>
                <a:srgbClr val="0000FF"/>
              </a:solidFill>
            </a:endParaRPr>
          </a:p>
          <a:p>
            <a:pPr lvl="0"/>
            <a:r>
              <a:rPr sz="2000"/>
              <a:t> </a:t>
            </a:r>
          </a:p>
        </p:txBody>
      </p:sp>
      <p:pic>
        <p:nvPicPr>
          <p:cNvPr id="414" name="slide 40 pic1a.jpeg" descr="slide 40 pic1a"/>
          <p:cNvPicPr/>
          <p:nvPr/>
        </p:nvPicPr>
        <p:blipFill>
          <a:blip r:embed="rId4">
            <a:extLst/>
          </a:blip>
          <a:stretch>
            <a:fillRect/>
          </a:stretch>
        </p:blipFill>
        <p:spPr>
          <a:xfrm>
            <a:off x="319087" y="1944687"/>
            <a:ext cx="4076701" cy="2413001"/>
          </a:xfrm>
          <a:prstGeom prst="rect">
            <a:avLst/>
          </a:prstGeom>
          <a:ln w="12700">
            <a:miter lim="400000"/>
          </a:ln>
        </p:spPr>
      </p:pic>
      <p:sp>
        <p:nvSpPr>
          <p:cNvPr id="415" name="Shape 415"/>
          <p:cNvSpPr/>
          <p:nvPr/>
        </p:nvSpPr>
        <p:spPr>
          <a:xfrm>
            <a:off x="5108575" y="5095963"/>
            <a:ext cx="2055813" cy="3506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t>²cualquier    </a:t>
            </a:r>
            <a:r>
              <a:rPr i="1"/>
              <a:t>any</a:t>
            </a:r>
          </a:p>
        </p:txBody>
      </p:sp>
      <p:pic>
        <p:nvPicPr>
          <p:cNvPr id="416" name="slide 38 titletext1a.png" descr="slide 38 titletext1a"/>
          <p:cNvPicPr/>
          <p:nvPr/>
        </p:nvPicPr>
        <p:blipFill>
          <a:blip r:embed="rId5">
            <a:extLst/>
          </a:blip>
          <a:stretch>
            <a:fillRect/>
          </a:stretch>
        </p:blipFill>
        <p:spPr>
          <a:xfrm>
            <a:off x="2935287" y="682625"/>
            <a:ext cx="4292601" cy="406400"/>
          </a:xfrm>
          <a:prstGeom prst="rect">
            <a:avLst/>
          </a:prstGeom>
          <a:ln w="12700">
            <a:miter lim="400000"/>
          </a:ln>
        </p:spPr>
      </p:pic>
      <p:pic>
        <p:nvPicPr>
          <p:cNvPr id="417" name="beisbol1.png" descr="beisbol1"/>
          <p:cNvPicPr/>
          <p:nvPr/>
        </p:nvPicPr>
        <p:blipFill>
          <a:blip r:embed="rId6">
            <a:extLst/>
          </a:blip>
          <a:stretch>
            <a:fillRect/>
          </a:stretch>
        </p:blipFill>
        <p:spPr>
          <a:xfrm>
            <a:off x="4894262" y="1584325"/>
            <a:ext cx="1562101" cy="5080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13"/>
                                        </p:tgtEl>
                                        <p:attrNameLst>
                                          <p:attrName>style.visibility</p:attrName>
                                        </p:attrNameLst>
                                      </p:cBhvr>
                                      <p:to>
                                        <p:strVal val="visible"/>
                                      </p:to>
                                    </p:set>
                                    <p:animEffect filter="fade" transition="in">
                                      <p:cBhvr>
                                        <p:cTn id="7" dur="500"/>
                                        <p:tgtEl>
                                          <p:spTgt spid="413"/>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415"/>
                                        </p:tgtEl>
                                        <p:attrNameLst>
                                          <p:attrName>style.visibility</p:attrName>
                                        </p:attrNameLst>
                                      </p:cBhvr>
                                      <p:to>
                                        <p:strVal val="visible"/>
                                      </p:to>
                                    </p:set>
                                    <p:animEffect filter="fade" transition="in">
                                      <p:cBhvr>
                                        <p:cTn id="11" dur="1000"/>
                                        <p:tgtEl>
                                          <p:spTgt spid="415"/>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0" grpId="3" fill="hold">
                                  <p:stCondLst>
                                    <p:cond delay="0"/>
                                  </p:stCondLst>
                                  <p:iterate type="el" backwards="0">
                                    <p:tmAbs val="0"/>
                                  </p:iterate>
                                  <p:childTnLst>
                                    <p:set>
                                      <p:cBhvr>
                                        <p:cTn id="15" fill="hold"/>
                                        <p:tgtEl>
                                          <p:spTgt spid="411"/>
                                        </p:tgtEl>
                                        <p:attrNameLst>
                                          <p:attrName>style.visibility</p:attrName>
                                        </p:attrNameLst>
                                      </p:cBhvr>
                                      <p:to>
                                        <p:strVal val="visible"/>
                                      </p:to>
                                    </p:set>
                                    <p:animEffect filter="fade" transition="in">
                                      <p:cBhvr>
                                        <p:cTn id="16" dur="500"/>
                                        <p:tgtEl>
                                          <p:spTgt spid="4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1" grpId="3"/>
      <p:bldP build="whole" bldLvl="1" animBg="1" rev="0" advAuto="0" spid="415" grpId="2"/>
      <p:bldP build="whole" bldLvl="1" animBg="1" rev="0" advAuto="0" spid="413" grpId="1"/>
    </p:bldLst>
  </p:timing>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9" name="Shape 419"/>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41 of 61</a:t>
            </a:r>
          </a:p>
        </p:txBody>
      </p:sp>
      <p:pic>
        <p:nvPicPr>
          <p:cNvPr id="420"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21" name="lectura-cultura-header.png" descr="lectura-cultura-header"/>
          <p:cNvPicPr/>
          <p:nvPr/>
        </p:nvPicPr>
        <p:blipFill>
          <a:blip r:embed="rId3">
            <a:extLst/>
          </a:blip>
          <a:stretch>
            <a:fillRect/>
          </a:stretch>
        </p:blipFill>
        <p:spPr>
          <a:xfrm>
            <a:off x="0" y="0"/>
            <a:ext cx="9142413" cy="12573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20"/>
                                        </p:tgtEl>
                                        <p:attrNameLst>
                                          <p:attrName>style.visibility</p:attrName>
                                        </p:attrNameLst>
                                      </p:cBhvr>
                                      <p:to>
                                        <p:strVal val="visible"/>
                                      </p:to>
                                    </p:set>
                                    <p:animEffect filter="fade" transition="in">
                                      <p:cBhvr>
                                        <p:cTn id="7" dur="500"/>
                                        <p:tgtEl>
                                          <p:spTgt spid="4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0" grpId="1"/>
    </p:bldLst>
  </p:timing>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3" name="Shape 423"/>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42 of 61</a:t>
            </a:r>
          </a:p>
        </p:txBody>
      </p:sp>
      <p:pic>
        <p:nvPicPr>
          <p:cNvPr id="424"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sp>
        <p:nvSpPr>
          <p:cNvPr id="425" name="Shape 425"/>
          <p:cNvSpPr/>
          <p:nvPr/>
        </p:nvSpPr>
        <p:spPr>
          <a:xfrm>
            <a:off x="4924425" y="1558634"/>
            <a:ext cx="3973513" cy="30041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    Roberto Clemente es de Carolina, Puerto Rico. Cuando tiene solo diecisiete años ya es jugador profesional de béisbol. Clemente juega con los Piratas de Pittsburgh. Cuatro veces es campeón de los bateadores y diez veces recibe el premio¹ del Guante de Oro por ser el mejor jardinero derecho² de su liga. </a:t>
            </a:r>
          </a:p>
        </p:txBody>
      </p:sp>
      <p:pic>
        <p:nvPicPr>
          <p:cNvPr id="426" name="unPocoMas.png" descr="unPocoMas"/>
          <p:cNvPicPr/>
          <p:nvPr/>
        </p:nvPicPr>
        <p:blipFill>
          <a:blip r:embed="rId3">
            <a:extLst/>
          </a:blip>
          <a:stretch>
            <a:fillRect/>
          </a:stretch>
        </p:blipFill>
        <p:spPr>
          <a:xfrm>
            <a:off x="0" y="3175"/>
            <a:ext cx="9142413" cy="1295400"/>
          </a:xfrm>
          <a:prstGeom prst="rect">
            <a:avLst/>
          </a:prstGeom>
          <a:ln w="12700">
            <a:miter lim="400000"/>
          </a:ln>
        </p:spPr>
      </p:pic>
      <p:sp>
        <p:nvSpPr>
          <p:cNvPr id="427" name="Shape 427"/>
          <p:cNvSpPr/>
          <p:nvPr/>
        </p:nvSpPr>
        <p:spPr>
          <a:xfrm>
            <a:off x="5065712" y="4607013"/>
            <a:ext cx="2495551" cy="3506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t>¹premio    </a:t>
            </a:r>
            <a:r>
              <a:rPr i="1"/>
              <a:t>prize</a:t>
            </a:r>
          </a:p>
        </p:txBody>
      </p:sp>
      <p:sp>
        <p:nvSpPr>
          <p:cNvPr id="428" name="Shape 428"/>
          <p:cNvSpPr/>
          <p:nvPr/>
        </p:nvSpPr>
        <p:spPr>
          <a:xfrm>
            <a:off x="5062537" y="4760206"/>
            <a:ext cx="3549651" cy="8840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t>²mejor jardinero    </a:t>
            </a:r>
            <a:r>
              <a:rPr i="1"/>
              <a:t>best right fielder</a:t>
            </a:r>
            <a:endParaRPr i="1"/>
          </a:p>
          <a:p>
            <a:pPr lvl="0"/>
            <a:r>
              <a:t>   derecho</a:t>
            </a:r>
          </a:p>
        </p:txBody>
      </p:sp>
      <p:pic>
        <p:nvPicPr>
          <p:cNvPr id="429" name="slide 42 titletext1a.png" descr="slide 42 titletext1a"/>
          <p:cNvPicPr/>
          <p:nvPr/>
        </p:nvPicPr>
        <p:blipFill>
          <a:blip r:embed="rId4">
            <a:extLst/>
          </a:blip>
          <a:stretch>
            <a:fillRect/>
          </a:stretch>
        </p:blipFill>
        <p:spPr>
          <a:xfrm>
            <a:off x="4464050" y="771525"/>
            <a:ext cx="3009900" cy="444500"/>
          </a:xfrm>
          <a:prstGeom prst="rect">
            <a:avLst/>
          </a:prstGeom>
          <a:ln w="12700">
            <a:miter lim="400000"/>
          </a:ln>
        </p:spPr>
      </p:pic>
      <p:pic>
        <p:nvPicPr>
          <p:cNvPr id="430" name="slide 42 pic1a.png" descr="slide 42 pic1a"/>
          <p:cNvPicPr/>
          <p:nvPr/>
        </p:nvPicPr>
        <p:blipFill>
          <a:blip r:embed="rId5">
            <a:extLst/>
          </a:blip>
          <a:stretch>
            <a:fillRect/>
          </a:stretch>
        </p:blipFill>
        <p:spPr>
          <a:xfrm>
            <a:off x="441325" y="1631950"/>
            <a:ext cx="4102100" cy="41910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25"/>
                                        </p:tgtEl>
                                        <p:attrNameLst>
                                          <p:attrName>style.visibility</p:attrName>
                                        </p:attrNameLst>
                                      </p:cBhvr>
                                      <p:to>
                                        <p:strVal val="visible"/>
                                      </p:to>
                                    </p:set>
                                    <p:animEffect filter="fade" transition="in">
                                      <p:cBhvr>
                                        <p:cTn id="7" dur="500"/>
                                        <p:tgtEl>
                                          <p:spTgt spid="425"/>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427"/>
                                        </p:tgtEl>
                                        <p:attrNameLst>
                                          <p:attrName>style.visibility</p:attrName>
                                        </p:attrNameLst>
                                      </p:cBhvr>
                                      <p:to>
                                        <p:strVal val="visible"/>
                                      </p:to>
                                    </p:set>
                                    <p:animEffect filter="fade" transition="in">
                                      <p:cBhvr>
                                        <p:cTn id="11" dur="500"/>
                                        <p:tgtEl>
                                          <p:spTgt spid="427"/>
                                        </p:tgtEl>
                                      </p:cBhvr>
                                    </p:animEffect>
                                  </p:childTnLst>
                                </p:cTn>
                              </p:par>
                            </p:childTnLst>
                          </p:cTn>
                        </p:par>
                        <p:par>
                          <p:cTn id="12" fill="hold">
                            <p:stCondLst>
                              <p:cond delay="1000"/>
                            </p:stCondLst>
                            <p:childTnLst>
                              <p:par>
                                <p:cTn id="13" nodeType="afterEffect" presetClass="entr" presetSubtype="0" presetID="10" grpId="3" fill="hold">
                                  <p:stCondLst>
                                    <p:cond delay="0"/>
                                  </p:stCondLst>
                                  <p:iterate type="el" backwards="0">
                                    <p:tmAbs val="0"/>
                                  </p:iterate>
                                  <p:childTnLst>
                                    <p:set>
                                      <p:cBhvr>
                                        <p:cTn id="14" fill="hold"/>
                                        <p:tgtEl>
                                          <p:spTgt spid="428"/>
                                        </p:tgtEl>
                                        <p:attrNameLst>
                                          <p:attrName>style.visibility</p:attrName>
                                        </p:attrNameLst>
                                      </p:cBhvr>
                                      <p:to>
                                        <p:strVal val="visible"/>
                                      </p:to>
                                    </p:set>
                                    <p:animEffect filter="fade" transition="in">
                                      <p:cBhvr>
                                        <p:cTn id="15" dur="500"/>
                                        <p:tgtEl>
                                          <p:spTgt spid="428"/>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1" grpId="4" fill="hold">
                                  <p:stCondLst>
                                    <p:cond delay="0"/>
                                  </p:stCondLst>
                                  <p:iterate type="el" backwards="0">
                                    <p:tmAbs val="0"/>
                                  </p:iterate>
                                  <p:childTnLst>
                                    <p:set>
                                      <p:cBhvr>
                                        <p:cTn id="19" fill="hold"/>
                                        <p:tgtEl>
                                          <p:spTgt spid="4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5" grpId="1"/>
      <p:bldP build="whole" bldLvl="1" animBg="1" rev="0" advAuto="0" spid="428" grpId="3"/>
      <p:bldP build="whole" bldLvl="1" animBg="1" rev="0" advAuto="0" spid="427" grpId="2"/>
      <p:bldP build="whole" bldLvl="1" animBg="1" rev="0" advAuto="0" spid="424" grpId="4"/>
    </p:bldLst>
  </p:timing>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2" name="Shape 43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43 of 61</a:t>
            </a:r>
          </a:p>
        </p:txBody>
      </p:sp>
      <p:pic>
        <p:nvPicPr>
          <p:cNvPr id="433"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sp>
        <p:nvSpPr>
          <p:cNvPr id="434" name="Shape 434"/>
          <p:cNvSpPr/>
          <p:nvPr/>
        </p:nvSpPr>
        <p:spPr>
          <a:xfrm>
            <a:off x="4457700" y="1569747"/>
            <a:ext cx="4335463" cy="35883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  Es diciembre en Puerto Rico. Hace calor en la isla tropical. Clemente va a Puerto Rico donde pasa unas vacaciones con su familia. Pero algo ocurre. En Managua, la capital de Nicaragua, hay un terremoto desastroso. Clemente recibe las noticias del desastre el día </a:t>
            </a:r>
            <a:endParaRPr sz="2000"/>
          </a:p>
          <a:p>
            <a:pPr lvl="0"/>
            <a:r>
              <a:rPr sz="2000"/>
              <a:t>de Nochebuena³. Tiene que actuar. Organiza ayuda</a:t>
            </a:r>
            <a:r>
              <a:rPr baseline="30000"/>
              <a:t>4</a:t>
            </a:r>
            <a:r>
              <a:rPr sz="2000"/>
              <a:t> para sus hermanos nicaragüenses. Los puertorriqueños contribuyen generosamente. </a:t>
            </a:r>
          </a:p>
        </p:txBody>
      </p:sp>
      <p:pic>
        <p:nvPicPr>
          <p:cNvPr id="435" name="unPocoMas.png" descr="unPocoMas"/>
          <p:cNvPicPr/>
          <p:nvPr/>
        </p:nvPicPr>
        <p:blipFill>
          <a:blip r:embed="rId3">
            <a:extLst/>
          </a:blip>
          <a:stretch>
            <a:fillRect/>
          </a:stretch>
        </p:blipFill>
        <p:spPr>
          <a:xfrm>
            <a:off x="0" y="3175"/>
            <a:ext cx="9142413" cy="1295400"/>
          </a:xfrm>
          <a:prstGeom prst="rect">
            <a:avLst/>
          </a:prstGeom>
          <a:ln w="12700">
            <a:miter lim="400000"/>
          </a:ln>
        </p:spPr>
      </p:pic>
      <p:sp>
        <p:nvSpPr>
          <p:cNvPr id="436" name="Shape 436"/>
          <p:cNvSpPr/>
          <p:nvPr/>
        </p:nvSpPr>
        <p:spPr>
          <a:xfrm>
            <a:off x="4933950" y="5035638"/>
            <a:ext cx="3176588" cy="6173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t>³Nochebuena    </a:t>
            </a:r>
            <a:r>
              <a:rPr i="1"/>
              <a:t>Christmas Eve</a:t>
            </a:r>
            <a:r>
              <a:t> </a:t>
            </a:r>
          </a:p>
        </p:txBody>
      </p:sp>
      <p:pic>
        <p:nvPicPr>
          <p:cNvPr id="437" name="slide 42 titletext1a.png" descr="slide 42 titletext1a"/>
          <p:cNvPicPr/>
          <p:nvPr/>
        </p:nvPicPr>
        <p:blipFill>
          <a:blip r:embed="rId4">
            <a:extLst/>
          </a:blip>
          <a:stretch>
            <a:fillRect/>
          </a:stretch>
        </p:blipFill>
        <p:spPr>
          <a:xfrm>
            <a:off x="4464050" y="771525"/>
            <a:ext cx="3009900" cy="444500"/>
          </a:xfrm>
          <a:prstGeom prst="rect">
            <a:avLst/>
          </a:prstGeom>
          <a:ln w="12700">
            <a:miter lim="400000"/>
          </a:ln>
        </p:spPr>
      </p:pic>
      <p:sp>
        <p:nvSpPr>
          <p:cNvPr id="438" name="Shape 438"/>
          <p:cNvSpPr/>
          <p:nvPr/>
        </p:nvSpPr>
        <p:spPr>
          <a:xfrm>
            <a:off x="4927600" y="5456325"/>
            <a:ext cx="1441450" cy="6173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aseline="30000"/>
              <a:t>4</a:t>
            </a:r>
            <a:r>
              <a:t>ayuda    </a:t>
            </a:r>
            <a:r>
              <a:rPr i="1"/>
              <a:t>help</a:t>
            </a:r>
            <a:r>
              <a:t> </a:t>
            </a:r>
          </a:p>
        </p:txBody>
      </p:sp>
      <p:pic>
        <p:nvPicPr>
          <p:cNvPr id="439" name="slide 43 pic1a.png" descr="slide 43 pic1a"/>
          <p:cNvPicPr/>
          <p:nvPr/>
        </p:nvPicPr>
        <p:blipFill>
          <a:blip r:embed="rId5">
            <a:extLst/>
          </a:blip>
          <a:stretch>
            <a:fillRect/>
          </a:stretch>
        </p:blipFill>
        <p:spPr>
          <a:xfrm>
            <a:off x="433387" y="1947862"/>
            <a:ext cx="3860801" cy="2540001"/>
          </a:xfrm>
          <a:prstGeom prst="rect">
            <a:avLst/>
          </a:prstGeom>
          <a:ln w="12700">
            <a:miter lim="400000"/>
          </a:ln>
        </p:spPr>
      </p:pic>
      <p:sp>
        <p:nvSpPr>
          <p:cNvPr id="440" name="Shape 440"/>
          <p:cNvSpPr/>
          <p:nvPr/>
        </p:nvSpPr>
        <p:spPr>
          <a:xfrm>
            <a:off x="357187" y="4372052"/>
            <a:ext cx="4027488" cy="107299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lnSpc>
                <a:spcPct val="90000"/>
              </a:lnSpc>
            </a:lvl1pPr>
          </a:lstStyle>
          <a:p>
            <a:pPr lvl="0"/>
            <a:r>
              <a:t>La pobre ciudad de Managua, Nicaragua, después de la destrucción causada por el terremoto del 23 de diciembre de 1972 </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34"/>
                                        </p:tgtEl>
                                        <p:attrNameLst>
                                          <p:attrName>style.visibility</p:attrName>
                                        </p:attrNameLst>
                                      </p:cBhvr>
                                      <p:to>
                                        <p:strVal val="visible"/>
                                      </p:to>
                                    </p:set>
                                    <p:animEffect filter="fade" transition="in">
                                      <p:cBhvr>
                                        <p:cTn id="7" dur="500"/>
                                        <p:tgtEl>
                                          <p:spTgt spid="434"/>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436"/>
                                        </p:tgtEl>
                                        <p:attrNameLst>
                                          <p:attrName>style.visibility</p:attrName>
                                        </p:attrNameLst>
                                      </p:cBhvr>
                                      <p:to>
                                        <p:strVal val="visible"/>
                                      </p:to>
                                    </p:set>
                                    <p:animEffect filter="fade" transition="in">
                                      <p:cBhvr>
                                        <p:cTn id="11" dur="500"/>
                                        <p:tgtEl>
                                          <p:spTgt spid="436"/>
                                        </p:tgtEl>
                                      </p:cBhvr>
                                    </p:animEffect>
                                  </p:childTnLst>
                                </p:cTn>
                              </p:par>
                            </p:childTnLst>
                          </p:cTn>
                        </p:par>
                        <p:par>
                          <p:cTn id="12" fill="hold">
                            <p:stCondLst>
                              <p:cond delay="1000"/>
                            </p:stCondLst>
                            <p:childTnLst>
                              <p:par>
                                <p:cTn id="13" nodeType="afterEffect" presetClass="entr" presetSubtype="0" presetID="10" grpId="3" fill="hold">
                                  <p:stCondLst>
                                    <p:cond delay="0"/>
                                  </p:stCondLst>
                                  <p:iterate type="el" backwards="0">
                                    <p:tmAbs val="0"/>
                                  </p:iterate>
                                  <p:childTnLst>
                                    <p:set>
                                      <p:cBhvr>
                                        <p:cTn id="14" fill="hold"/>
                                        <p:tgtEl>
                                          <p:spTgt spid="438"/>
                                        </p:tgtEl>
                                        <p:attrNameLst>
                                          <p:attrName>style.visibility</p:attrName>
                                        </p:attrNameLst>
                                      </p:cBhvr>
                                      <p:to>
                                        <p:strVal val="visible"/>
                                      </p:to>
                                    </p:set>
                                    <p:animEffect filter="fade" transition="in">
                                      <p:cBhvr>
                                        <p:cTn id="15" dur="500"/>
                                        <p:tgtEl>
                                          <p:spTgt spid="438"/>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1" grpId="4" fill="hold">
                                  <p:stCondLst>
                                    <p:cond delay="0"/>
                                  </p:stCondLst>
                                  <p:iterate type="el" backwards="0">
                                    <p:tmAbs val="0"/>
                                  </p:iterate>
                                  <p:childTnLst>
                                    <p:set>
                                      <p:cBhvr>
                                        <p:cTn id="19" fill="hold"/>
                                        <p:tgtEl>
                                          <p:spTgt spid="4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8" grpId="3"/>
      <p:bldP build="whole" bldLvl="1" animBg="1" rev="0" advAuto="0" spid="434" grpId="1"/>
      <p:bldP build="whole" bldLvl="1" animBg="1" rev="0" advAuto="0" spid="436" grpId="2"/>
      <p:bldP build="whole" bldLvl="1" animBg="1" rev="0" advAuto="0" spid="433" grpId="4"/>
    </p:bldLst>
  </p:timing>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42" name="unPocoMas.png" descr="unPocoMas"/>
          <p:cNvPicPr/>
          <p:nvPr/>
        </p:nvPicPr>
        <p:blipFill>
          <a:blip r:embed="rId2">
            <a:extLst/>
          </a:blip>
          <a:stretch>
            <a:fillRect/>
          </a:stretch>
        </p:blipFill>
        <p:spPr>
          <a:xfrm>
            <a:off x="0" y="3175"/>
            <a:ext cx="9142413" cy="1295400"/>
          </a:xfrm>
          <a:prstGeom prst="rect">
            <a:avLst/>
          </a:prstGeom>
          <a:ln w="12700">
            <a:miter lim="400000"/>
          </a:ln>
        </p:spPr>
      </p:pic>
      <p:sp>
        <p:nvSpPr>
          <p:cNvPr id="443" name="Shape 443"/>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44 of 61</a:t>
            </a:r>
          </a:p>
        </p:txBody>
      </p:sp>
      <p:pic>
        <p:nvPicPr>
          <p:cNvPr id="444"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
        <p:nvSpPr>
          <p:cNvPr id="445" name="Shape 445"/>
          <p:cNvSpPr/>
          <p:nvPr/>
        </p:nvSpPr>
        <p:spPr>
          <a:xfrm>
            <a:off x="4448175" y="1563397"/>
            <a:ext cx="4113213" cy="3296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Clemente busca un avión</a:t>
            </a:r>
            <a:r>
              <a:rPr baseline="30000" sz="2000"/>
              <a:t>5</a:t>
            </a:r>
            <a:r>
              <a:rPr sz="2000"/>
              <a:t>. Solo puede encontrar un avión viejo. Llena el avión de medicinas, comida y otras provisiones para las víctimas del terremoto. Clemente está en la cabina de mando con el piloto. El avión despega</a:t>
            </a:r>
            <a:r>
              <a:rPr baseline="30000" sz="2000"/>
              <a:t>6</a:t>
            </a:r>
            <a:r>
              <a:rPr sz="2000"/>
              <a:t>. Momentos después—otro desastre. El avión cae</a:t>
            </a:r>
            <a:r>
              <a:rPr baseline="30000" sz="2000"/>
              <a:t>7</a:t>
            </a:r>
            <a:r>
              <a:rPr sz="2000"/>
              <a:t> en las aguas del Caribe. Clemente muere — pierde su vida. </a:t>
            </a:r>
          </a:p>
        </p:txBody>
      </p:sp>
      <p:sp>
        <p:nvSpPr>
          <p:cNvPr id="446" name="Shape 446"/>
          <p:cNvSpPr/>
          <p:nvPr/>
        </p:nvSpPr>
        <p:spPr>
          <a:xfrm>
            <a:off x="4972050" y="4845138"/>
            <a:ext cx="1881188" cy="3506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aseline="30000"/>
              <a:t>5</a:t>
            </a:r>
            <a:r>
              <a:t>avión    </a:t>
            </a:r>
            <a:r>
              <a:rPr i="1"/>
              <a:t>airplane</a:t>
            </a:r>
            <a:r>
              <a:t> </a:t>
            </a:r>
          </a:p>
        </p:txBody>
      </p:sp>
      <p:pic>
        <p:nvPicPr>
          <p:cNvPr id="447" name="slide 42 titletext1a.png" descr="slide 42 titletext1a"/>
          <p:cNvPicPr/>
          <p:nvPr/>
        </p:nvPicPr>
        <p:blipFill>
          <a:blip r:embed="rId4">
            <a:extLst/>
          </a:blip>
          <a:stretch>
            <a:fillRect/>
          </a:stretch>
        </p:blipFill>
        <p:spPr>
          <a:xfrm>
            <a:off x="4464050" y="771525"/>
            <a:ext cx="3009900" cy="444500"/>
          </a:xfrm>
          <a:prstGeom prst="rect">
            <a:avLst/>
          </a:prstGeom>
          <a:ln w="12700">
            <a:miter lim="400000"/>
          </a:ln>
        </p:spPr>
      </p:pic>
      <p:sp>
        <p:nvSpPr>
          <p:cNvPr id="448" name="Shape 448"/>
          <p:cNvSpPr/>
          <p:nvPr/>
        </p:nvSpPr>
        <p:spPr>
          <a:xfrm>
            <a:off x="4954587" y="5111838"/>
            <a:ext cx="2117726" cy="6173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aseline="30000"/>
              <a:t>6</a:t>
            </a:r>
            <a:r>
              <a:t>despega    </a:t>
            </a:r>
            <a:r>
              <a:rPr i="1"/>
              <a:t>takes off</a:t>
            </a:r>
            <a:r>
              <a:t> </a:t>
            </a:r>
          </a:p>
        </p:txBody>
      </p:sp>
      <p:sp>
        <p:nvSpPr>
          <p:cNvPr id="449" name="Shape 449"/>
          <p:cNvSpPr/>
          <p:nvPr/>
        </p:nvSpPr>
        <p:spPr>
          <a:xfrm>
            <a:off x="4962525" y="5543638"/>
            <a:ext cx="1192213" cy="6173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aseline="30000"/>
              <a:t>7</a:t>
            </a:r>
            <a:r>
              <a:t>cae    </a:t>
            </a:r>
            <a:r>
              <a:rPr i="1"/>
              <a:t>falls</a:t>
            </a:r>
          </a:p>
        </p:txBody>
      </p:sp>
      <p:pic>
        <p:nvPicPr>
          <p:cNvPr id="450" name="slide 43 pic1a.png" descr="slide 43 pic1a"/>
          <p:cNvPicPr/>
          <p:nvPr/>
        </p:nvPicPr>
        <p:blipFill>
          <a:blip r:embed="rId5">
            <a:extLst/>
          </a:blip>
          <a:stretch>
            <a:fillRect/>
          </a:stretch>
        </p:blipFill>
        <p:spPr>
          <a:xfrm>
            <a:off x="433387" y="1947862"/>
            <a:ext cx="3860801" cy="2540001"/>
          </a:xfrm>
          <a:prstGeom prst="rect">
            <a:avLst/>
          </a:prstGeom>
          <a:ln w="12700">
            <a:miter lim="400000"/>
          </a:ln>
        </p:spPr>
      </p:pic>
      <p:sp>
        <p:nvSpPr>
          <p:cNvPr id="451" name="Shape 451"/>
          <p:cNvSpPr/>
          <p:nvPr/>
        </p:nvSpPr>
        <p:spPr>
          <a:xfrm>
            <a:off x="357187" y="4372052"/>
            <a:ext cx="4027488" cy="107299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lnSpc>
                <a:spcPct val="90000"/>
              </a:lnSpc>
            </a:lvl1pPr>
          </a:lstStyle>
          <a:p>
            <a:pPr lvl="0"/>
            <a:r>
              <a:t>La pobre ciudad de Managua, Nicaragua, después de la destrucción causada por el terremoto del 23 de diciembre de 1972 </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45"/>
                                        </p:tgtEl>
                                        <p:attrNameLst>
                                          <p:attrName>style.visibility</p:attrName>
                                        </p:attrNameLst>
                                      </p:cBhvr>
                                      <p:to>
                                        <p:strVal val="visible"/>
                                      </p:to>
                                    </p:set>
                                    <p:animEffect filter="fade" transition="in">
                                      <p:cBhvr>
                                        <p:cTn id="7" dur="500"/>
                                        <p:tgtEl>
                                          <p:spTgt spid="445"/>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446"/>
                                        </p:tgtEl>
                                        <p:attrNameLst>
                                          <p:attrName>style.visibility</p:attrName>
                                        </p:attrNameLst>
                                      </p:cBhvr>
                                      <p:to>
                                        <p:strVal val="visible"/>
                                      </p:to>
                                    </p:set>
                                    <p:animEffect filter="fade" transition="in">
                                      <p:cBhvr>
                                        <p:cTn id="11" dur="500"/>
                                        <p:tgtEl>
                                          <p:spTgt spid="446"/>
                                        </p:tgtEl>
                                      </p:cBhvr>
                                    </p:animEffect>
                                  </p:childTnLst>
                                </p:cTn>
                              </p:par>
                            </p:childTnLst>
                          </p:cTn>
                        </p:par>
                        <p:par>
                          <p:cTn id="12" fill="hold">
                            <p:stCondLst>
                              <p:cond delay="1000"/>
                            </p:stCondLst>
                            <p:childTnLst>
                              <p:par>
                                <p:cTn id="13" nodeType="afterEffect" presetClass="entr" presetSubtype="0" presetID="10" grpId="3" fill="hold">
                                  <p:stCondLst>
                                    <p:cond delay="0"/>
                                  </p:stCondLst>
                                  <p:iterate type="el" backwards="0">
                                    <p:tmAbs val="0"/>
                                  </p:iterate>
                                  <p:childTnLst>
                                    <p:set>
                                      <p:cBhvr>
                                        <p:cTn id="14" fill="hold"/>
                                        <p:tgtEl>
                                          <p:spTgt spid="448"/>
                                        </p:tgtEl>
                                        <p:attrNameLst>
                                          <p:attrName>style.visibility</p:attrName>
                                        </p:attrNameLst>
                                      </p:cBhvr>
                                      <p:to>
                                        <p:strVal val="visible"/>
                                      </p:to>
                                    </p:set>
                                    <p:animEffect filter="fade" transition="in">
                                      <p:cBhvr>
                                        <p:cTn id="15" dur="500"/>
                                        <p:tgtEl>
                                          <p:spTgt spid="448"/>
                                        </p:tgtEl>
                                      </p:cBhvr>
                                    </p:animEffect>
                                  </p:childTnLst>
                                </p:cTn>
                              </p:par>
                            </p:childTnLst>
                          </p:cTn>
                        </p:par>
                        <p:par>
                          <p:cTn id="16" fill="hold">
                            <p:stCondLst>
                              <p:cond delay="1500"/>
                            </p:stCondLst>
                            <p:childTnLst>
                              <p:par>
                                <p:cTn id="17" nodeType="afterEffect" presetClass="entr" presetSubtype="0" presetID="10" grpId="4" fill="hold">
                                  <p:stCondLst>
                                    <p:cond delay="0"/>
                                  </p:stCondLst>
                                  <p:iterate type="el" backwards="0">
                                    <p:tmAbs val="0"/>
                                  </p:iterate>
                                  <p:childTnLst>
                                    <p:set>
                                      <p:cBhvr>
                                        <p:cTn id="18" fill="hold"/>
                                        <p:tgtEl>
                                          <p:spTgt spid="449"/>
                                        </p:tgtEl>
                                        <p:attrNameLst>
                                          <p:attrName>style.visibility</p:attrName>
                                        </p:attrNameLst>
                                      </p:cBhvr>
                                      <p:to>
                                        <p:strVal val="visible"/>
                                      </p:to>
                                    </p:set>
                                    <p:animEffect filter="fade" transition="in">
                                      <p:cBhvr>
                                        <p:cTn id="19" dur="500"/>
                                        <p:tgtEl>
                                          <p:spTgt spid="449"/>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0" presetID="1" grpId="5" fill="hold">
                                  <p:stCondLst>
                                    <p:cond delay="0"/>
                                  </p:stCondLst>
                                  <p:iterate type="el" backwards="0">
                                    <p:tmAbs val="0"/>
                                  </p:iterate>
                                  <p:childTnLst>
                                    <p:set>
                                      <p:cBhvr>
                                        <p:cTn id="23" fill="hold"/>
                                        <p:tgtEl>
                                          <p:spTgt spid="4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46" grpId="2"/>
      <p:bldP build="whole" bldLvl="1" animBg="1" rev="0" advAuto="0" spid="448" grpId="3"/>
      <p:bldP build="whole" bldLvl="1" animBg="1" rev="0" advAuto="0" spid="449" grpId="4"/>
      <p:bldP build="whole" bldLvl="1" animBg="1" rev="0" advAuto="0" spid="444" grpId="5"/>
      <p:bldP build="whole" bldLvl="1" animBg="1" rev="0" advAuto="0" spid="445" grpId="1"/>
    </p:bldLst>
  </p:timing>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3" name="Shape 453"/>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45 of 61</a:t>
            </a:r>
          </a:p>
        </p:txBody>
      </p:sp>
      <p:pic>
        <p:nvPicPr>
          <p:cNvPr id="454"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55" name="unPocoMas.png" descr="unPocoMas"/>
          <p:cNvPicPr/>
          <p:nvPr/>
        </p:nvPicPr>
        <p:blipFill>
          <a:blip r:embed="rId3">
            <a:extLst/>
          </a:blip>
          <a:stretch>
            <a:fillRect/>
          </a:stretch>
        </p:blipFill>
        <p:spPr>
          <a:xfrm>
            <a:off x="0" y="3175"/>
            <a:ext cx="9142413" cy="1295400"/>
          </a:xfrm>
          <a:prstGeom prst="rect">
            <a:avLst/>
          </a:prstGeom>
          <a:ln w="12700">
            <a:miter lim="400000"/>
          </a:ln>
        </p:spPr>
      </p:pic>
      <p:sp>
        <p:nvSpPr>
          <p:cNvPr id="456" name="Shape 456"/>
          <p:cNvSpPr/>
          <p:nvPr/>
        </p:nvSpPr>
        <p:spPr>
          <a:xfrm>
            <a:off x="4448175" y="2119022"/>
            <a:ext cx="4113213" cy="21278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   Aquí tenemos el comentario de un famoso entrenador</a:t>
            </a:r>
            <a:r>
              <a:rPr baseline="30000" sz="2000"/>
              <a:t>8</a:t>
            </a:r>
            <a:r>
              <a:rPr sz="2000"/>
              <a:t>: «Es imposible producir un filme sobre la vida de Roberto. No hay otro Roberto. No hay actor para tomar el papel (el rol) de Roberto Clemente». </a:t>
            </a:r>
          </a:p>
        </p:txBody>
      </p:sp>
      <p:sp>
        <p:nvSpPr>
          <p:cNvPr id="457" name="Shape 457"/>
          <p:cNvSpPr/>
          <p:nvPr/>
        </p:nvSpPr>
        <p:spPr>
          <a:xfrm>
            <a:off x="4933950" y="4513350"/>
            <a:ext cx="3413125" cy="3506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baseline="30000"/>
              <a:t>8</a:t>
            </a:r>
            <a:r>
              <a:t>entrenador     </a:t>
            </a:r>
            <a:r>
              <a:rPr i="1"/>
              <a:t>manager</a:t>
            </a:r>
          </a:p>
        </p:txBody>
      </p:sp>
      <p:pic>
        <p:nvPicPr>
          <p:cNvPr id="458" name="slide 42 titletext1a.png" descr="slide 42 titletext1a"/>
          <p:cNvPicPr/>
          <p:nvPr/>
        </p:nvPicPr>
        <p:blipFill>
          <a:blip r:embed="rId4">
            <a:extLst/>
          </a:blip>
          <a:stretch>
            <a:fillRect/>
          </a:stretch>
        </p:blipFill>
        <p:spPr>
          <a:xfrm>
            <a:off x="4464050" y="771525"/>
            <a:ext cx="3009900" cy="444500"/>
          </a:xfrm>
          <a:prstGeom prst="rect">
            <a:avLst/>
          </a:prstGeom>
          <a:ln w="12700">
            <a:miter lim="400000"/>
          </a:ln>
        </p:spPr>
      </p:pic>
      <p:sp>
        <p:nvSpPr>
          <p:cNvPr id="459" name="Shape 459"/>
          <p:cNvSpPr/>
          <p:nvPr/>
        </p:nvSpPr>
        <p:spPr>
          <a:xfrm>
            <a:off x="357187" y="4302202"/>
            <a:ext cx="3903663" cy="107299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lnSpc>
                <a:spcPct val="90000"/>
              </a:lnSpc>
            </a:lvl1pPr>
          </a:lstStyle>
          <a:p>
            <a:pPr lvl="0"/>
            <a:r>
              <a:t>Hay escuelas que llevan el nombre de Roberto Clemente como la escuela que vemos aquí en Germantown, Maryland. </a:t>
            </a:r>
          </a:p>
        </p:txBody>
      </p:sp>
      <p:pic>
        <p:nvPicPr>
          <p:cNvPr id="460" name="Cap05slide45-46.png" descr="Cap05slide45-46"/>
          <p:cNvPicPr/>
          <p:nvPr/>
        </p:nvPicPr>
        <p:blipFill>
          <a:blip r:embed="rId5">
            <a:extLst/>
          </a:blip>
          <a:stretch>
            <a:fillRect/>
          </a:stretch>
        </p:blipFill>
        <p:spPr>
          <a:xfrm>
            <a:off x="438150" y="1939925"/>
            <a:ext cx="3733800" cy="2489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56"/>
                                        </p:tgtEl>
                                        <p:attrNameLst>
                                          <p:attrName>style.visibility</p:attrName>
                                        </p:attrNameLst>
                                      </p:cBhvr>
                                      <p:to>
                                        <p:strVal val="visible"/>
                                      </p:to>
                                    </p:set>
                                    <p:animEffect filter="fade" transition="in">
                                      <p:cBhvr>
                                        <p:cTn id="7" dur="500"/>
                                        <p:tgtEl>
                                          <p:spTgt spid="456"/>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457"/>
                                        </p:tgtEl>
                                        <p:attrNameLst>
                                          <p:attrName>style.visibility</p:attrName>
                                        </p:attrNameLst>
                                      </p:cBhvr>
                                      <p:to>
                                        <p:strVal val="visible"/>
                                      </p:to>
                                    </p:set>
                                    <p:animEffect filter="fade" transition="in">
                                      <p:cBhvr>
                                        <p:cTn id="11" dur="500"/>
                                        <p:tgtEl>
                                          <p:spTgt spid="457"/>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0" grpId="3" fill="hold">
                                  <p:stCondLst>
                                    <p:cond delay="0"/>
                                  </p:stCondLst>
                                  <p:iterate type="el" backwards="0">
                                    <p:tmAbs val="0"/>
                                  </p:iterate>
                                  <p:childTnLst>
                                    <p:set>
                                      <p:cBhvr>
                                        <p:cTn id="15" fill="hold"/>
                                        <p:tgtEl>
                                          <p:spTgt spid="454"/>
                                        </p:tgtEl>
                                        <p:attrNameLst>
                                          <p:attrName>style.visibility</p:attrName>
                                        </p:attrNameLst>
                                      </p:cBhvr>
                                      <p:to>
                                        <p:strVal val="visible"/>
                                      </p:to>
                                    </p:set>
                                    <p:animEffect filter="fade" transition="in">
                                      <p:cBhvr>
                                        <p:cTn id="16" dur="500"/>
                                        <p:tgtEl>
                                          <p:spTgt spid="4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7" grpId="2"/>
      <p:bldP build="whole" bldLvl="1" animBg="1" rev="0" advAuto="0" spid="456" grpId="1"/>
      <p:bldP build="whole" bldLvl="1" animBg="1" rev="0" advAuto="0" spid="454" grpId="3"/>
    </p:bldLst>
  </p:timing>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2" name="Shape 46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46 of 61</a:t>
            </a:r>
          </a:p>
        </p:txBody>
      </p:sp>
      <p:pic>
        <p:nvPicPr>
          <p:cNvPr id="463"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64" name="unPocoMas.png" descr="unPocoMas"/>
          <p:cNvPicPr/>
          <p:nvPr/>
        </p:nvPicPr>
        <p:blipFill>
          <a:blip r:embed="rId3">
            <a:extLst/>
          </a:blip>
          <a:stretch>
            <a:fillRect/>
          </a:stretch>
        </p:blipFill>
        <p:spPr>
          <a:xfrm>
            <a:off x="0" y="3175"/>
            <a:ext cx="9142413" cy="1295400"/>
          </a:xfrm>
          <a:prstGeom prst="rect">
            <a:avLst/>
          </a:prstGeom>
          <a:ln w="12700">
            <a:miter lim="400000"/>
          </a:ln>
        </p:spPr>
      </p:pic>
      <p:sp>
        <p:nvSpPr>
          <p:cNvPr id="465" name="Shape 465"/>
          <p:cNvSpPr/>
          <p:nvPr/>
        </p:nvSpPr>
        <p:spPr>
          <a:xfrm>
            <a:off x="4543425" y="1979322"/>
            <a:ext cx="4113213" cy="30041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000"/>
              <a:t>   Hoy hay un gran centro deportivo para los jóvenes de Puerto Rico que lleva el nombre de Roberto. La calle</a:t>
            </a:r>
            <a:endParaRPr sz="2000"/>
          </a:p>
          <a:p>
            <a:pPr lvl="0"/>
            <a:r>
              <a:rPr sz="2000"/>
              <a:t>donde está la casa de Roberto lleva su nombre. Pero la señora de Clemente y sus hijos prefieren el nombre original. Cuando la calle lleva el nombre original, Clemente vive.</a:t>
            </a:r>
          </a:p>
        </p:txBody>
      </p:sp>
      <p:pic>
        <p:nvPicPr>
          <p:cNvPr id="466" name="slide 42 titletext1a.png" descr="slide 42 titletext1a"/>
          <p:cNvPicPr/>
          <p:nvPr/>
        </p:nvPicPr>
        <p:blipFill>
          <a:blip r:embed="rId4">
            <a:extLst/>
          </a:blip>
          <a:stretch>
            <a:fillRect/>
          </a:stretch>
        </p:blipFill>
        <p:spPr>
          <a:xfrm>
            <a:off x="4464050" y="771525"/>
            <a:ext cx="3009900" cy="444500"/>
          </a:xfrm>
          <a:prstGeom prst="rect">
            <a:avLst/>
          </a:prstGeom>
          <a:ln w="12700">
            <a:miter lim="400000"/>
          </a:ln>
        </p:spPr>
      </p:pic>
      <p:sp>
        <p:nvSpPr>
          <p:cNvPr id="467" name="Shape 467"/>
          <p:cNvSpPr/>
          <p:nvPr/>
        </p:nvSpPr>
        <p:spPr>
          <a:xfrm>
            <a:off x="357187" y="4302202"/>
            <a:ext cx="3903663" cy="107299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lnSpc>
                <a:spcPct val="90000"/>
              </a:lnSpc>
            </a:lvl1pPr>
          </a:lstStyle>
          <a:p>
            <a:pPr lvl="0"/>
            <a:r>
              <a:t>Hay escuelas que llevan el nombre de Roberto Clemente como la escuela que vemos aquí en Germantown, Maryland. </a:t>
            </a:r>
          </a:p>
        </p:txBody>
      </p:sp>
      <p:pic>
        <p:nvPicPr>
          <p:cNvPr id="468" name="Cap05slide45-46.png" descr="Cap05slide45-46"/>
          <p:cNvPicPr/>
          <p:nvPr/>
        </p:nvPicPr>
        <p:blipFill>
          <a:blip r:embed="rId5">
            <a:extLst/>
          </a:blip>
          <a:stretch>
            <a:fillRect/>
          </a:stretch>
        </p:blipFill>
        <p:spPr>
          <a:xfrm>
            <a:off x="438150" y="1939925"/>
            <a:ext cx="3733800" cy="2489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65"/>
                                        </p:tgtEl>
                                        <p:attrNameLst>
                                          <p:attrName>style.visibility</p:attrName>
                                        </p:attrNameLst>
                                      </p:cBhvr>
                                      <p:to>
                                        <p:strVal val="visible"/>
                                      </p:to>
                                    </p:set>
                                    <p:animEffect filter="fade" transition="in">
                                      <p:cBhvr>
                                        <p:cTn id="7" dur="500"/>
                                        <p:tgtEl>
                                          <p:spTgt spid="465"/>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el" backwards="0">
                                    <p:tmAbs val="0"/>
                                  </p:iterate>
                                  <p:childTnLst>
                                    <p:set>
                                      <p:cBhvr>
                                        <p:cTn id="11" fill="hold"/>
                                        <p:tgtEl>
                                          <p:spTgt spid="4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3" grpId="2"/>
      <p:bldP build="whole" bldLvl="1" animBg="1" rev="0" advAuto="0" spid="465" grpId="1"/>
    </p:bldLst>
  </p:timing>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0" name="Shape 470"/>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47 of 61</a:t>
            </a:r>
          </a:p>
        </p:txBody>
      </p:sp>
      <p:pic>
        <p:nvPicPr>
          <p:cNvPr id="471"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72" name="unPocoMas.png" descr="unPocoMas"/>
          <p:cNvPicPr/>
          <p:nvPr/>
        </p:nvPicPr>
        <p:blipFill>
          <a:blip r:embed="rId3">
            <a:extLst/>
          </a:blip>
          <a:stretch>
            <a:fillRect/>
          </a:stretch>
        </p:blipFill>
        <p:spPr>
          <a:xfrm>
            <a:off x="0" y="3175"/>
            <a:ext cx="9142413" cy="12954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1" grpId="1"/>
    </p:bldLst>
  </p:timing>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4" name="Shape 47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48 of 61</a:t>
            </a:r>
          </a:p>
        </p:txBody>
      </p:sp>
      <p:pic>
        <p:nvPicPr>
          <p:cNvPr id="475" name="next slide.png" descr="next slide"/>
          <p:cNvPicPr/>
          <p:nvPr/>
        </p:nvPicPr>
        <p:blipFill>
          <a:blip r:embed="rId2">
            <a:extLst/>
          </a:blip>
          <a:stretch>
            <a:fillRect/>
          </a:stretch>
        </p:blipFill>
        <p:spPr>
          <a:xfrm>
            <a:off x="7467600" y="5797550"/>
            <a:ext cx="1600200" cy="457200"/>
          </a:xfrm>
          <a:prstGeom prst="rect">
            <a:avLst/>
          </a:prstGeom>
          <a:ln w="12700">
            <a:miter lim="400000"/>
          </a:ln>
        </p:spPr>
      </p:pic>
      <p:pic>
        <p:nvPicPr>
          <p:cNvPr id="476" name="red-header.png" descr="red-header"/>
          <p:cNvPicPr/>
          <p:nvPr/>
        </p:nvPicPr>
        <p:blipFill>
          <a:blip r:embed="rId3">
            <a:extLst/>
          </a:blip>
          <a:stretch>
            <a:fillRect/>
          </a:stretch>
        </p:blipFill>
        <p:spPr>
          <a:xfrm>
            <a:off x="1587" y="0"/>
            <a:ext cx="9142413" cy="1447800"/>
          </a:xfrm>
          <a:prstGeom prst="rect">
            <a:avLst/>
          </a:prstGeom>
          <a:ln w="12700">
            <a:miter lim="400000"/>
          </a:ln>
        </p:spPr>
      </p:pic>
      <p:pic>
        <p:nvPicPr>
          <p:cNvPr id="477" name="vocabulario.png" descr="vocabulario"/>
          <p:cNvPicPr/>
          <p:nvPr/>
        </p:nvPicPr>
        <p:blipFill>
          <a:blip r:embed="rId4">
            <a:extLst/>
          </a:blip>
          <a:stretch>
            <a:fillRect/>
          </a:stretch>
        </p:blipFill>
        <p:spPr>
          <a:xfrm>
            <a:off x="2060575" y="685800"/>
            <a:ext cx="2273300" cy="368300"/>
          </a:xfrm>
          <a:prstGeom prst="rect">
            <a:avLst/>
          </a:prstGeom>
          <a:ln w="12700">
            <a:miter lim="400000"/>
          </a:ln>
        </p:spPr>
      </p:pic>
      <p:sp>
        <p:nvSpPr>
          <p:cNvPr id="478" name="Shape 478"/>
          <p:cNvSpPr/>
          <p:nvPr/>
        </p:nvSpPr>
        <p:spPr>
          <a:xfrm>
            <a:off x="1665287" y="2239064"/>
            <a:ext cx="3192463" cy="182742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solidFill>
                  <a:srgbClr val="FF3300"/>
                </a:solidFill>
              </a:rPr>
              <a:t>los deportes</a:t>
            </a:r>
            <a:endParaRPr sz="2000">
              <a:solidFill>
                <a:srgbClr val="FF3300"/>
              </a:solidFill>
            </a:endParaRPr>
          </a:p>
          <a:p>
            <a:pPr lvl="0">
              <a:lnSpc>
                <a:spcPct val="125000"/>
              </a:lnSpc>
            </a:pPr>
            <a:r>
              <a:rPr sz="2000">
                <a:solidFill>
                  <a:srgbClr val="FF3300"/>
                </a:solidFill>
              </a:rPr>
              <a:t>el fútbol                                            el béisbol                                          el básquetbol, el baloncesto             el tenis </a:t>
            </a:r>
          </a:p>
        </p:txBody>
      </p:sp>
      <p:sp>
        <p:nvSpPr>
          <p:cNvPr id="479" name="Shape 479"/>
          <p:cNvSpPr/>
          <p:nvPr/>
        </p:nvSpPr>
        <p:spPr>
          <a:xfrm>
            <a:off x="5180012" y="2219034"/>
            <a:ext cx="218757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sports</a:t>
            </a:r>
          </a:p>
        </p:txBody>
      </p:sp>
      <p:sp>
        <p:nvSpPr>
          <p:cNvPr id="480" name="Shape 480"/>
          <p:cNvSpPr/>
          <p:nvPr/>
        </p:nvSpPr>
        <p:spPr>
          <a:xfrm>
            <a:off x="5180012" y="2601622"/>
            <a:ext cx="218757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soccer</a:t>
            </a:r>
          </a:p>
        </p:txBody>
      </p:sp>
      <p:sp>
        <p:nvSpPr>
          <p:cNvPr id="481" name="Shape 481"/>
          <p:cNvSpPr/>
          <p:nvPr/>
        </p:nvSpPr>
        <p:spPr>
          <a:xfrm>
            <a:off x="5180012" y="2987384"/>
            <a:ext cx="218757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baseball</a:t>
            </a:r>
          </a:p>
        </p:txBody>
      </p:sp>
      <p:sp>
        <p:nvSpPr>
          <p:cNvPr id="482" name="Shape 482"/>
          <p:cNvSpPr/>
          <p:nvPr/>
        </p:nvSpPr>
        <p:spPr>
          <a:xfrm>
            <a:off x="5180012" y="3368384"/>
            <a:ext cx="218757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basketball</a:t>
            </a:r>
          </a:p>
        </p:txBody>
      </p:sp>
      <p:sp>
        <p:nvSpPr>
          <p:cNvPr id="483" name="Shape 483"/>
          <p:cNvSpPr/>
          <p:nvPr/>
        </p:nvSpPr>
        <p:spPr>
          <a:xfrm>
            <a:off x="5180012" y="3744622"/>
            <a:ext cx="218757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tennis</a:t>
            </a:r>
          </a:p>
        </p:txBody>
      </p:sp>
      <p:pic>
        <p:nvPicPr>
          <p:cNvPr id="484" name="slide 48 titletext1a.png" descr="slide 48 titletext1a"/>
          <p:cNvPicPr/>
          <p:nvPr/>
        </p:nvPicPr>
        <p:blipFill>
          <a:blip r:embed="rId5">
            <a:extLst/>
          </a:blip>
          <a:stretch>
            <a:fillRect/>
          </a:stretch>
        </p:blipFill>
        <p:spPr>
          <a:xfrm>
            <a:off x="279400" y="1685925"/>
            <a:ext cx="2230438" cy="328613"/>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479"/>
                                        </p:tgtEl>
                                        <p:attrNameLst>
                                          <p:attrName>style.visibility</p:attrName>
                                        </p:attrNameLst>
                                      </p:cBhvr>
                                      <p:to>
                                        <p:strVal val="visible"/>
                                      </p:to>
                                    </p:set>
                                    <p:anim calcmode="lin" valueType="num">
                                      <p:cBhvr>
                                        <p:cTn id="7" dur="500" fill="hold"/>
                                        <p:tgtEl>
                                          <p:spTgt spid="479"/>
                                        </p:tgtEl>
                                        <p:attrNameLst>
                                          <p:attrName>ppt_x</p:attrName>
                                        </p:attrNameLst>
                                      </p:cBhvr>
                                      <p:tavLst>
                                        <p:tav tm="0">
                                          <p:val>
                                            <p:strVal val="1+#ppt_w/2"/>
                                          </p:val>
                                        </p:tav>
                                        <p:tav tm="100000">
                                          <p:val>
                                            <p:strVal val="#ppt_x"/>
                                          </p:val>
                                        </p:tav>
                                      </p:tavLst>
                                    </p:anim>
                                    <p:anim calcmode="lin" valueType="num">
                                      <p:cBhvr>
                                        <p:cTn id="8" dur="500" fill="hold"/>
                                        <p:tgtEl>
                                          <p:spTgt spid="47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480"/>
                                        </p:tgtEl>
                                        <p:attrNameLst>
                                          <p:attrName>style.visibility</p:attrName>
                                        </p:attrNameLst>
                                      </p:cBhvr>
                                      <p:to>
                                        <p:strVal val="visible"/>
                                      </p:to>
                                    </p:set>
                                    <p:anim calcmode="lin" valueType="num">
                                      <p:cBhvr>
                                        <p:cTn id="13" dur="500" fill="hold"/>
                                        <p:tgtEl>
                                          <p:spTgt spid="480"/>
                                        </p:tgtEl>
                                        <p:attrNameLst>
                                          <p:attrName>ppt_x</p:attrName>
                                        </p:attrNameLst>
                                      </p:cBhvr>
                                      <p:tavLst>
                                        <p:tav tm="0">
                                          <p:val>
                                            <p:strVal val="1+#ppt_w/2"/>
                                          </p:val>
                                        </p:tav>
                                        <p:tav tm="100000">
                                          <p:val>
                                            <p:strVal val="#ppt_x"/>
                                          </p:val>
                                        </p:tav>
                                      </p:tavLst>
                                    </p:anim>
                                    <p:anim calcmode="lin" valueType="num">
                                      <p:cBhvr>
                                        <p:cTn id="14" dur="500" fill="hold"/>
                                        <p:tgtEl>
                                          <p:spTgt spid="48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481"/>
                                        </p:tgtEl>
                                        <p:attrNameLst>
                                          <p:attrName>style.visibility</p:attrName>
                                        </p:attrNameLst>
                                      </p:cBhvr>
                                      <p:to>
                                        <p:strVal val="visible"/>
                                      </p:to>
                                    </p:set>
                                    <p:anim calcmode="lin" valueType="num">
                                      <p:cBhvr>
                                        <p:cTn id="19" dur="500" fill="hold"/>
                                        <p:tgtEl>
                                          <p:spTgt spid="481"/>
                                        </p:tgtEl>
                                        <p:attrNameLst>
                                          <p:attrName>ppt_x</p:attrName>
                                        </p:attrNameLst>
                                      </p:cBhvr>
                                      <p:tavLst>
                                        <p:tav tm="0">
                                          <p:val>
                                            <p:strVal val="1+#ppt_w/2"/>
                                          </p:val>
                                        </p:tav>
                                        <p:tav tm="100000">
                                          <p:val>
                                            <p:strVal val="#ppt_x"/>
                                          </p:val>
                                        </p:tav>
                                      </p:tavLst>
                                    </p:anim>
                                    <p:anim calcmode="lin" valueType="num">
                                      <p:cBhvr>
                                        <p:cTn id="20" dur="500" fill="hold"/>
                                        <p:tgtEl>
                                          <p:spTgt spid="48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482"/>
                                        </p:tgtEl>
                                        <p:attrNameLst>
                                          <p:attrName>style.visibility</p:attrName>
                                        </p:attrNameLst>
                                      </p:cBhvr>
                                      <p:to>
                                        <p:strVal val="visible"/>
                                      </p:to>
                                    </p:set>
                                    <p:anim calcmode="lin" valueType="num">
                                      <p:cBhvr>
                                        <p:cTn id="25" dur="500" fill="hold"/>
                                        <p:tgtEl>
                                          <p:spTgt spid="482"/>
                                        </p:tgtEl>
                                        <p:attrNameLst>
                                          <p:attrName>ppt_x</p:attrName>
                                        </p:attrNameLst>
                                      </p:cBhvr>
                                      <p:tavLst>
                                        <p:tav tm="0">
                                          <p:val>
                                            <p:strVal val="1+#ppt_w/2"/>
                                          </p:val>
                                        </p:tav>
                                        <p:tav tm="100000">
                                          <p:val>
                                            <p:strVal val="#ppt_x"/>
                                          </p:val>
                                        </p:tav>
                                      </p:tavLst>
                                    </p:anim>
                                    <p:anim calcmode="lin" valueType="num">
                                      <p:cBhvr>
                                        <p:cTn id="26" dur="500" fill="hold"/>
                                        <p:tgtEl>
                                          <p:spTgt spid="48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483"/>
                                        </p:tgtEl>
                                        <p:attrNameLst>
                                          <p:attrName>style.visibility</p:attrName>
                                        </p:attrNameLst>
                                      </p:cBhvr>
                                      <p:to>
                                        <p:strVal val="visible"/>
                                      </p:to>
                                    </p:set>
                                    <p:anim calcmode="lin" valueType="num">
                                      <p:cBhvr>
                                        <p:cTn id="31" dur="500" fill="hold"/>
                                        <p:tgtEl>
                                          <p:spTgt spid="483"/>
                                        </p:tgtEl>
                                        <p:attrNameLst>
                                          <p:attrName>ppt_x</p:attrName>
                                        </p:attrNameLst>
                                      </p:cBhvr>
                                      <p:tavLst>
                                        <p:tav tm="0">
                                          <p:val>
                                            <p:strVal val="1+#ppt_w/2"/>
                                          </p:val>
                                        </p:tav>
                                        <p:tav tm="100000">
                                          <p:val>
                                            <p:strVal val="#ppt_x"/>
                                          </p:val>
                                        </p:tav>
                                      </p:tavLst>
                                    </p:anim>
                                    <p:anim calcmode="lin" valueType="num">
                                      <p:cBhvr>
                                        <p:cTn id="32" dur="500" fill="hold"/>
                                        <p:tgtEl>
                                          <p:spTgt spid="48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6" fill="hold">
                                  <p:stCondLst>
                                    <p:cond delay="0"/>
                                  </p:stCondLst>
                                  <p:iterate type="el" backwards="0">
                                    <p:tmAbs val="0"/>
                                  </p:iterate>
                                  <p:childTnLst>
                                    <p:set>
                                      <p:cBhvr>
                                        <p:cTn id="36" fill="hold"/>
                                        <p:tgtEl>
                                          <p:spTgt spid="4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9" grpId="1"/>
      <p:bldP build="whole" bldLvl="1" animBg="1" rev="0" advAuto="0" spid="482" grpId="4"/>
      <p:bldP build="whole" bldLvl="1" animBg="1" rev="0" advAuto="0" spid="481" grpId="3"/>
      <p:bldP build="whole" bldLvl="1" animBg="1" rev="0" advAuto="0" spid="483" grpId="5"/>
      <p:bldP build="whole" bldLvl="1" animBg="1" rev="0" advAuto="0" spid="480" grpId="2"/>
      <p:bldP build="whole" bldLvl="1" animBg="1" rev="0" advAuto="0" spid="475" grpId="6"/>
    </p:bldLst>
  </p:timing>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86" name="slide 49 titletext1a.png" descr="slide 49 titletext1a"/>
          <p:cNvPicPr/>
          <p:nvPr/>
        </p:nvPicPr>
        <p:blipFill>
          <a:blip r:embed="rId2">
            <a:extLst/>
          </a:blip>
          <a:stretch>
            <a:fillRect/>
          </a:stretch>
        </p:blipFill>
        <p:spPr>
          <a:xfrm>
            <a:off x="279400" y="1704975"/>
            <a:ext cx="5156200" cy="320675"/>
          </a:xfrm>
          <a:prstGeom prst="rect">
            <a:avLst/>
          </a:prstGeom>
          <a:ln w="12700">
            <a:miter lim="400000"/>
          </a:ln>
        </p:spPr>
      </p:pic>
      <p:sp>
        <p:nvSpPr>
          <p:cNvPr id="487" name="Shape 487"/>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49 of 61</a:t>
            </a:r>
          </a:p>
        </p:txBody>
      </p:sp>
      <p:pic>
        <p:nvPicPr>
          <p:cNvPr id="488"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489" name="red-header.png" descr="red-header"/>
          <p:cNvPicPr/>
          <p:nvPr/>
        </p:nvPicPr>
        <p:blipFill>
          <a:blip r:embed="rId4">
            <a:extLst/>
          </a:blip>
          <a:stretch>
            <a:fillRect/>
          </a:stretch>
        </p:blipFill>
        <p:spPr>
          <a:xfrm>
            <a:off x="1587" y="0"/>
            <a:ext cx="9142413" cy="1447800"/>
          </a:xfrm>
          <a:prstGeom prst="rect">
            <a:avLst/>
          </a:prstGeom>
          <a:ln w="12700">
            <a:miter lim="400000"/>
          </a:ln>
        </p:spPr>
      </p:pic>
      <p:pic>
        <p:nvPicPr>
          <p:cNvPr id="490" name="vocabulario.png" descr="vocabulario"/>
          <p:cNvPicPr/>
          <p:nvPr/>
        </p:nvPicPr>
        <p:blipFill>
          <a:blip r:embed="rId5">
            <a:extLst/>
          </a:blip>
          <a:stretch>
            <a:fillRect/>
          </a:stretch>
        </p:blipFill>
        <p:spPr>
          <a:xfrm>
            <a:off x="2060575" y="685800"/>
            <a:ext cx="2273300" cy="368300"/>
          </a:xfrm>
          <a:prstGeom prst="rect">
            <a:avLst/>
          </a:prstGeom>
          <a:ln w="12700">
            <a:miter lim="400000"/>
          </a:ln>
        </p:spPr>
      </p:pic>
      <p:sp>
        <p:nvSpPr>
          <p:cNvPr id="491" name="Shape 491"/>
          <p:cNvSpPr/>
          <p:nvPr/>
        </p:nvSpPr>
        <p:spPr>
          <a:xfrm>
            <a:off x="1922462" y="2248040"/>
            <a:ext cx="2430463" cy="219047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solidFill>
                  <a:srgbClr val="FF3300"/>
                </a:solidFill>
              </a:rPr>
              <a:t>el partido, el juego</a:t>
            </a:r>
            <a:endParaRPr sz="2000">
              <a:solidFill>
                <a:srgbClr val="FF3300"/>
              </a:solidFill>
            </a:endParaRPr>
          </a:p>
          <a:p>
            <a:pPr lvl="0">
              <a:lnSpc>
                <a:spcPct val="125000"/>
              </a:lnSpc>
            </a:pPr>
            <a:r>
              <a:rPr sz="2000">
                <a:solidFill>
                  <a:srgbClr val="FF3300"/>
                </a:solidFill>
              </a:rPr>
              <a:t>el equipo</a:t>
            </a:r>
            <a:endParaRPr sz="2000">
              <a:solidFill>
                <a:srgbClr val="FF3300"/>
              </a:solidFill>
            </a:endParaRPr>
          </a:p>
          <a:p>
            <a:pPr lvl="0">
              <a:lnSpc>
                <a:spcPct val="125000"/>
              </a:lnSpc>
            </a:pPr>
            <a:r>
              <a:rPr sz="2000">
                <a:solidFill>
                  <a:srgbClr val="FF3300"/>
                </a:solidFill>
              </a:rPr>
              <a:t>el/la jugador(a)</a:t>
            </a:r>
            <a:endParaRPr sz="2000">
              <a:solidFill>
                <a:srgbClr val="FF3300"/>
              </a:solidFill>
            </a:endParaRPr>
          </a:p>
          <a:p>
            <a:pPr lvl="0">
              <a:lnSpc>
                <a:spcPct val="125000"/>
              </a:lnSpc>
            </a:pPr>
            <a:r>
              <a:rPr sz="2000">
                <a:solidFill>
                  <a:srgbClr val="FF3300"/>
                </a:solidFill>
              </a:rPr>
              <a:t>el/la aficionado(a)</a:t>
            </a:r>
            <a:endParaRPr sz="2000">
              <a:solidFill>
                <a:srgbClr val="FF3300"/>
              </a:solidFill>
            </a:endParaRPr>
          </a:p>
          <a:p>
            <a:pPr lvl="0">
              <a:lnSpc>
                <a:spcPct val="125000"/>
              </a:lnSpc>
            </a:pPr>
            <a:r>
              <a:rPr sz="2000">
                <a:solidFill>
                  <a:srgbClr val="FF3300"/>
                </a:solidFill>
              </a:rPr>
              <a:t>el/la espectador(a)</a:t>
            </a:r>
            <a:endParaRPr sz="2000">
              <a:solidFill>
                <a:srgbClr val="FF3300"/>
              </a:solidFill>
            </a:endParaRPr>
          </a:p>
          <a:p>
            <a:pPr lvl="0">
              <a:lnSpc>
                <a:spcPct val="125000"/>
              </a:lnSpc>
            </a:pPr>
            <a:r>
              <a:rPr sz="2000">
                <a:solidFill>
                  <a:srgbClr val="FF3300"/>
                </a:solidFill>
              </a:rPr>
              <a:t>el tanto</a:t>
            </a:r>
          </a:p>
        </p:txBody>
      </p:sp>
      <p:sp>
        <p:nvSpPr>
          <p:cNvPr id="492" name="Shape 492"/>
          <p:cNvSpPr/>
          <p:nvPr/>
        </p:nvSpPr>
        <p:spPr>
          <a:xfrm>
            <a:off x="5133975" y="2225384"/>
            <a:ext cx="218757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game</a:t>
            </a:r>
          </a:p>
        </p:txBody>
      </p:sp>
      <p:sp>
        <p:nvSpPr>
          <p:cNvPr id="493" name="Shape 493"/>
          <p:cNvSpPr/>
          <p:nvPr/>
        </p:nvSpPr>
        <p:spPr>
          <a:xfrm>
            <a:off x="5133975" y="2603209"/>
            <a:ext cx="218757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team</a:t>
            </a:r>
          </a:p>
        </p:txBody>
      </p:sp>
      <p:sp>
        <p:nvSpPr>
          <p:cNvPr id="494" name="Shape 494"/>
          <p:cNvSpPr/>
          <p:nvPr/>
        </p:nvSpPr>
        <p:spPr>
          <a:xfrm>
            <a:off x="5133975" y="2984209"/>
            <a:ext cx="218757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player</a:t>
            </a:r>
          </a:p>
        </p:txBody>
      </p:sp>
      <p:sp>
        <p:nvSpPr>
          <p:cNvPr id="495" name="Shape 495"/>
          <p:cNvSpPr/>
          <p:nvPr/>
        </p:nvSpPr>
        <p:spPr>
          <a:xfrm>
            <a:off x="5133974" y="3366797"/>
            <a:ext cx="1227139"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fan</a:t>
            </a:r>
          </a:p>
        </p:txBody>
      </p:sp>
      <p:sp>
        <p:nvSpPr>
          <p:cNvPr id="496" name="Shape 496"/>
          <p:cNvSpPr/>
          <p:nvPr/>
        </p:nvSpPr>
        <p:spPr>
          <a:xfrm>
            <a:off x="5133975" y="3747797"/>
            <a:ext cx="21875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spectator</a:t>
            </a:r>
          </a:p>
        </p:txBody>
      </p:sp>
      <p:sp>
        <p:nvSpPr>
          <p:cNvPr id="497" name="Shape 497"/>
          <p:cNvSpPr/>
          <p:nvPr/>
        </p:nvSpPr>
        <p:spPr>
          <a:xfrm>
            <a:off x="5133975" y="4130384"/>
            <a:ext cx="218757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score, point </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492"/>
                                        </p:tgtEl>
                                        <p:attrNameLst>
                                          <p:attrName>style.visibility</p:attrName>
                                        </p:attrNameLst>
                                      </p:cBhvr>
                                      <p:to>
                                        <p:strVal val="visible"/>
                                      </p:to>
                                    </p:set>
                                    <p:anim calcmode="lin" valueType="num">
                                      <p:cBhvr>
                                        <p:cTn id="7" dur="500" fill="hold"/>
                                        <p:tgtEl>
                                          <p:spTgt spid="492"/>
                                        </p:tgtEl>
                                        <p:attrNameLst>
                                          <p:attrName>ppt_x</p:attrName>
                                        </p:attrNameLst>
                                      </p:cBhvr>
                                      <p:tavLst>
                                        <p:tav tm="0">
                                          <p:val>
                                            <p:strVal val="1+#ppt_w/2"/>
                                          </p:val>
                                        </p:tav>
                                        <p:tav tm="100000">
                                          <p:val>
                                            <p:strVal val="#ppt_x"/>
                                          </p:val>
                                        </p:tav>
                                      </p:tavLst>
                                    </p:anim>
                                    <p:anim calcmode="lin" valueType="num">
                                      <p:cBhvr>
                                        <p:cTn id="8" dur="500" fill="hold"/>
                                        <p:tgtEl>
                                          <p:spTgt spid="49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493"/>
                                        </p:tgtEl>
                                        <p:attrNameLst>
                                          <p:attrName>style.visibility</p:attrName>
                                        </p:attrNameLst>
                                      </p:cBhvr>
                                      <p:to>
                                        <p:strVal val="visible"/>
                                      </p:to>
                                    </p:set>
                                    <p:anim calcmode="lin" valueType="num">
                                      <p:cBhvr>
                                        <p:cTn id="13" dur="500" fill="hold"/>
                                        <p:tgtEl>
                                          <p:spTgt spid="493"/>
                                        </p:tgtEl>
                                        <p:attrNameLst>
                                          <p:attrName>ppt_x</p:attrName>
                                        </p:attrNameLst>
                                      </p:cBhvr>
                                      <p:tavLst>
                                        <p:tav tm="0">
                                          <p:val>
                                            <p:strVal val="1+#ppt_w/2"/>
                                          </p:val>
                                        </p:tav>
                                        <p:tav tm="100000">
                                          <p:val>
                                            <p:strVal val="#ppt_x"/>
                                          </p:val>
                                        </p:tav>
                                      </p:tavLst>
                                    </p:anim>
                                    <p:anim calcmode="lin" valueType="num">
                                      <p:cBhvr>
                                        <p:cTn id="14" dur="500" fill="hold"/>
                                        <p:tgtEl>
                                          <p:spTgt spid="49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494"/>
                                        </p:tgtEl>
                                        <p:attrNameLst>
                                          <p:attrName>style.visibility</p:attrName>
                                        </p:attrNameLst>
                                      </p:cBhvr>
                                      <p:to>
                                        <p:strVal val="visible"/>
                                      </p:to>
                                    </p:set>
                                    <p:anim calcmode="lin" valueType="num">
                                      <p:cBhvr>
                                        <p:cTn id="19" dur="500" fill="hold"/>
                                        <p:tgtEl>
                                          <p:spTgt spid="494"/>
                                        </p:tgtEl>
                                        <p:attrNameLst>
                                          <p:attrName>ppt_x</p:attrName>
                                        </p:attrNameLst>
                                      </p:cBhvr>
                                      <p:tavLst>
                                        <p:tav tm="0">
                                          <p:val>
                                            <p:strVal val="1+#ppt_w/2"/>
                                          </p:val>
                                        </p:tav>
                                        <p:tav tm="100000">
                                          <p:val>
                                            <p:strVal val="#ppt_x"/>
                                          </p:val>
                                        </p:tav>
                                      </p:tavLst>
                                    </p:anim>
                                    <p:anim calcmode="lin" valueType="num">
                                      <p:cBhvr>
                                        <p:cTn id="20" dur="500" fill="hold"/>
                                        <p:tgtEl>
                                          <p:spTgt spid="49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495"/>
                                        </p:tgtEl>
                                        <p:attrNameLst>
                                          <p:attrName>style.visibility</p:attrName>
                                        </p:attrNameLst>
                                      </p:cBhvr>
                                      <p:to>
                                        <p:strVal val="visible"/>
                                      </p:to>
                                    </p:set>
                                    <p:anim calcmode="lin" valueType="num">
                                      <p:cBhvr>
                                        <p:cTn id="25" dur="500" fill="hold"/>
                                        <p:tgtEl>
                                          <p:spTgt spid="495"/>
                                        </p:tgtEl>
                                        <p:attrNameLst>
                                          <p:attrName>ppt_x</p:attrName>
                                        </p:attrNameLst>
                                      </p:cBhvr>
                                      <p:tavLst>
                                        <p:tav tm="0">
                                          <p:val>
                                            <p:strVal val="1+#ppt_w/2"/>
                                          </p:val>
                                        </p:tav>
                                        <p:tav tm="100000">
                                          <p:val>
                                            <p:strVal val="#ppt_x"/>
                                          </p:val>
                                        </p:tav>
                                      </p:tavLst>
                                    </p:anim>
                                    <p:anim calcmode="lin" valueType="num">
                                      <p:cBhvr>
                                        <p:cTn id="26" dur="500" fill="hold"/>
                                        <p:tgtEl>
                                          <p:spTgt spid="49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496"/>
                                        </p:tgtEl>
                                        <p:attrNameLst>
                                          <p:attrName>style.visibility</p:attrName>
                                        </p:attrNameLst>
                                      </p:cBhvr>
                                      <p:to>
                                        <p:strVal val="visible"/>
                                      </p:to>
                                    </p:set>
                                    <p:anim calcmode="lin" valueType="num">
                                      <p:cBhvr>
                                        <p:cTn id="31" dur="500" fill="hold"/>
                                        <p:tgtEl>
                                          <p:spTgt spid="496"/>
                                        </p:tgtEl>
                                        <p:attrNameLst>
                                          <p:attrName>ppt_x</p:attrName>
                                        </p:attrNameLst>
                                      </p:cBhvr>
                                      <p:tavLst>
                                        <p:tav tm="0">
                                          <p:val>
                                            <p:strVal val="1+#ppt_w/2"/>
                                          </p:val>
                                        </p:tav>
                                        <p:tav tm="100000">
                                          <p:val>
                                            <p:strVal val="#ppt_x"/>
                                          </p:val>
                                        </p:tav>
                                      </p:tavLst>
                                    </p:anim>
                                    <p:anim calcmode="lin" valueType="num">
                                      <p:cBhvr>
                                        <p:cTn id="32" dur="500" fill="hold"/>
                                        <p:tgtEl>
                                          <p:spTgt spid="49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497"/>
                                        </p:tgtEl>
                                        <p:attrNameLst>
                                          <p:attrName>style.visibility</p:attrName>
                                        </p:attrNameLst>
                                      </p:cBhvr>
                                      <p:to>
                                        <p:strVal val="visible"/>
                                      </p:to>
                                    </p:set>
                                    <p:anim calcmode="lin" valueType="num">
                                      <p:cBhvr>
                                        <p:cTn id="37" dur="500" fill="hold"/>
                                        <p:tgtEl>
                                          <p:spTgt spid="497"/>
                                        </p:tgtEl>
                                        <p:attrNameLst>
                                          <p:attrName>ppt_x</p:attrName>
                                        </p:attrNameLst>
                                      </p:cBhvr>
                                      <p:tavLst>
                                        <p:tav tm="0">
                                          <p:val>
                                            <p:strVal val="1+#ppt_w/2"/>
                                          </p:val>
                                        </p:tav>
                                        <p:tav tm="100000">
                                          <p:val>
                                            <p:strVal val="#ppt_x"/>
                                          </p:val>
                                        </p:tav>
                                      </p:tavLst>
                                    </p:anim>
                                    <p:anim calcmode="lin" valueType="num">
                                      <p:cBhvr>
                                        <p:cTn id="38" dur="500" fill="hold"/>
                                        <p:tgtEl>
                                          <p:spTgt spid="49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0" presetID="1" grpId="7" fill="hold">
                                  <p:stCondLst>
                                    <p:cond delay="0"/>
                                  </p:stCondLst>
                                  <p:iterate type="el" backwards="0">
                                    <p:tmAbs val="0"/>
                                  </p:iterate>
                                  <p:childTnLst>
                                    <p:set>
                                      <p:cBhvr>
                                        <p:cTn id="42" fill="hold"/>
                                        <p:tgtEl>
                                          <p:spTgt spid="4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88" grpId="7"/>
      <p:bldP build="whole" bldLvl="1" animBg="1" rev="0" advAuto="0" spid="496" grpId="5"/>
      <p:bldP build="whole" bldLvl="1" animBg="1" rev="0" advAuto="0" spid="494" grpId="3"/>
      <p:bldP build="whole" bldLvl="1" animBg="1" rev="0" advAuto="0" spid="497" grpId="6"/>
      <p:bldP build="whole" bldLvl="1" animBg="1" rev="0" advAuto="0" spid="495" grpId="4"/>
      <p:bldP build="whole" bldLvl="1" animBg="1" rev="0" advAuto="0" spid="492" grpId="1"/>
      <p:bldP build="whole" bldLvl="1" animBg="1" rev="0" advAuto="0" spid="493" grpId="2"/>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7" name="Cap05slide05.png" descr="Cap05slide05"/>
          <p:cNvPicPr/>
          <p:nvPr/>
        </p:nvPicPr>
        <p:blipFill>
          <a:blip r:embed="rId2">
            <a:extLst/>
          </a:blip>
          <a:stretch>
            <a:fillRect/>
          </a:stretch>
        </p:blipFill>
        <p:spPr>
          <a:xfrm>
            <a:off x="1057275" y="1747837"/>
            <a:ext cx="3035300" cy="4013201"/>
          </a:xfrm>
          <a:prstGeom prst="rect">
            <a:avLst/>
          </a:prstGeom>
          <a:ln w="12700">
            <a:miter lim="400000"/>
          </a:ln>
        </p:spPr>
      </p:pic>
      <p:pic>
        <p:nvPicPr>
          <p:cNvPr id="48" name="vocabulario1-header.png" descr="vocabulario1-header"/>
          <p:cNvPicPr/>
          <p:nvPr/>
        </p:nvPicPr>
        <p:blipFill>
          <a:blip r:embed="rId3">
            <a:extLst/>
          </a:blip>
          <a:stretch>
            <a:fillRect/>
          </a:stretch>
        </p:blipFill>
        <p:spPr>
          <a:xfrm>
            <a:off x="0" y="0"/>
            <a:ext cx="9142413" cy="990600"/>
          </a:xfrm>
          <a:prstGeom prst="rect">
            <a:avLst/>
          </a:prstGeom>
          <a:ln w="12700">
            <a:miter lim="400000"/>
          </a:ln>
        </p:spPr>
      </p:pic>
      <p:sp>
        <p:nvSpPr>
          <p:cNvPr id="49" name="Shape 49"/>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 of 61</a:t>
            </a:r>
          </a:p>
        </p:txBody>
      </p:sp>
      <p:pic>
        <p:nvPicPr>
          <p:cNvPr id="50"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sp>
        <p:nvSpPr>
          <p:cNvPr id="51" name="Shape 51"/>
          <p:cNvSpPr/>
          <p:nvPr/>
        </p:nvSpPr>
        <p:spPr>
          <a:xfrm>
            <a:off x="4924424" y="1841625"/>
            <a:ext cx="2901952" cy="742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200"/>
              <a:t>El portero no puede bloquear el balón.</a:t>
            </a:r>
            <a:r>
              <a:rPr b="1" sz="2200">
                <a:solidFill>
                  <a:srgbClr val="0000FF"/>
                </a:solidFill>
              </a:rPr>
              <a:t> </a:t>
            </a:r>
          </a:p>
        </p:txBody>
      </p:sp>
      <p:sp>
        <p:nvSpPr>
          <p:cNvPr id="52" name="Shape 52"/>
          <p:cNvSpPr/>
          <p:nvPr/>
        </p:nvSpPr>
        <p:spPr>
          <a:xfrm>
            <a:off x="4926012" y="2884612"/>
            <a:ext cx="3111501" cy="742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lvl1pPr>
          </a:lstStyle>
          <a:p>
            <a:pPr lvl="0">
              <a:defRPr sz="1800"/>
            </a:pPr>
            <a:r>
              <a:rPr sz="2200"/>
              <a:t>El balón entra en la portería.</a:t>
            </a:r>
          </a:p>
        </p:txBody>
      </p:sp>
      <p:sp>
        <p:nvSpPr>
          <p:cNvPr id="53" name="Shape 53"/>
          <p:cNvSpPr/>
          <p:nvPr/>
        </p:nvSpPr>
        <p:spPr>
          <a:xfrm>
            <a:off x="4932362" y="3927600"/>
            <a:ext cx="2901951" cy="742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200"/>
              <a:t>El jugador marca un tanto.</a:t>
            </a:r>
            <a:r>
              <a:rPr b="1" sz="2200">
                <a:solidFill>
                  <a:srgbClr val="0000FF"/>
                </a:solidFill>
              </a:rPr>
              <a:t> </a:t>
            </a:r>
          </a:p>
        </p:txBody>
      </p:sp>
      <p:sp>
        <p:nvSpPr>
          <p:cNvPr id="54" name="Shape 54"/>
          <p:cNvSpPr/>
          <p:nvPr/>
        </p:nvSpPr>
        <p:spPr>
          <a:xfrm>
            <a:off x="4933950" y="4804694"/>
            <a:ext cx="3111500" cy="742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lvl1pPr>
          </a:lstStyle>
          <a:p>
            <a:pPr lvl="0">
              <a:defRPr sz="1800"/>
            </a:pPr>
            <a:r>
              <a:rPr sz="2200"/>
              <a:t>Los aficionados aplauden. </a:t>
            </a:r>
          </a:p>
        </p:txBody>
      </p:sp>
      <p:pic>
        <p:nvPicPr>
          <p:cNvPr id="55" name="slide 5 text1b.png" descr="slide 5 text1b"/>
          <p:cNvPicPr/>
          <p:nvPr/>
        </p:nvPicPr>
        <p:blipFill>
          <a:blip r:embed="rId5">
            <a:extLst/>
          </a:blip>
          <a:stretch>
            <a:fillRect/>
          </a:stretch>
        </p:blipFill>
        <p:spPr>
          <a:xfrm>
            <a:off x="1858962" y="2124075"/>
            <a:ext cx="1397001" cy="254000"/>
          </a:xfrm>
          <a:prstGeom prst="rect">
            <a:avLst/>
          </a:prstGeom>
          <a:ln w="12700">
            <a:miter lim="400000"/>
          </a:ln>
        </p:spPr>
      </p:pic>
      <p:pic>
        <p:nvPicPr>
          <p:cNvPr id="56" name="slide 2 title1a.png" descr="slide 2 title1a"/>
          <p:cNvPicPr/>
          <p:nvPr/>
        </p:nvPicPr>
        <p:blipFill>
          <a:blip r:embed="rId6">
            <a:extLst/>
          </a:blip>
          <a:stretch>
            <a:fillRect/>
          </a:stretch>
        </p:blipFill>
        <p:spPr>
          <a:xfrm>
            <a:off x="301625" y="1017587"/>
            <a:ext cx="1511300" cy="381001"/>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55"/>
                                        </p:tgtEl>
                                        <p:attrNameLst>
                                          <p:attrName>style.visibility</p:attrName>
                                        </p:attrNameLst>
                                      </p:cBhvr>
                                      <p:to>
                                        <p:strVal val="visible"/>
                                      </p:to>
                                    </p:set>
                                    <p:animEffect filter="fade" transition="in">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51"/>
                                        </p:tgtEl>
                                        <p:attrNameLst>
                                          <p:attrName>style.visibility</p:attrName>
                                        </p:attrNameLst>
                                      </p:cBhvr>
                                      <p:to>
                                        <p:strVal val="visible"/>
                                      </p:to>
                                    </p:set>
                                    <p:animEffect filter="wipe(left)" transition="in">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52"/>
                                        </p:tgtEl>
                                        <p:attrNameLst>
                                          <p:attrName>style.visibility</p:attrName>
                                        </p:attrNameLst>
                                      </p:cBhvr>
                                      <p:to>
                                        <p:strVal val="visible"/>
                                      </p:to>
                                    </p:set>
                                    <p:animEffect filter="wipe(left)" transition="in">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22" grpId="4" fill="hold">
                                  <p:stCondLst>
                                    <p:cond delay="0"/>
                                  </p:stCondLst>
                                  <p:iterate type="el" backwards="0">
                                    <p:tmAbs val="0"/>
                                  </p:iterate>
                                  <p:childTnLst>
                                    <p:set>
                                      <p:cBhvr>
                                        <p:cTn id="21" fill="hold"/>
                                        <p:tgtEl>
                                          <p:spTgt spid="53"/>
                                        </p:tgtEl>
                                        <p:attrNameLst>
                                          <p:attrName>style.visibility</p:attrName>
                                        </p:attrNameLst>
                                      </p:cBhvr>
                                      <p:to>
                                        <p:strVal val="visible"/>
                                      </p:to>
                                    </p:set>
                                    <p:animEffect filter="wipe(left)" transition="in">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8" presetID="22" grpId="5" fill="hold">
                                  <p:stCondLst>
                                    <p:cond delay="0"/>
                                  </p:stCondLst>
                                  <p:iterate type="el" backwards="0">
                                    <p:tmAbs val="0"/>
                                  </p:iterate>
                                  <p:childTnLst>
                                    <p:set>
                                      <p:cBhvr>
                                        <p:cTn id="26" fill="hold"/>
                                        <p:tgtEl>
                                          <p:spTgt spid="54"/>
                                        </p:tgtEl>
                                        <p:attrNameLst>
                                          <p:attrName>style.visibility</p:attrName>
                                        </p:attrNameLst>
                                      </p:cBhvr>
                                      <p:to>
                                        <p:strVal val="visible"/>
                                      </p:to>
                                    </p:set>
                                    <p:animEffect filter="wipe(left)" transition="in">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0" presetID="1" grpId="6" fill="hold">
                                  <p:stCondLst>
                                    <p:cond delay="0"/>
                                  </p:stCondLst>
                                  <p:iterate type="el" backwards="0">
                                    <p:tmAbs val="0"/>
                                  </p:iterate>
                                  <p:childTnLst>
                                    <p:set>
                                      <p:cBhvr>
                                        <p:cTn id="31" fill="hold"/>
                                        <p:tgtEl>
                                          <p:spTgt spid="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1" grpId="2"/>
      <p:bldP build="whole" bldLvl="1" animBg="1" rev="0" advAuto="0" spid="52" grpId="3"/>
      <p:bldP build="whole" bldLvl="1" animBg="1" rev="0" advAuto="0" spid="50" grpId="6"/>
      <p:bldP build="whole" bldLvl="1" animBg="1" rev="0" advAuto="0" spid="53" grpId="4"/>
      <p:bldP build="whole" bldLvl="1" animBg="1" rev="0" advAuto="0" spid="55" grpId="1"/>
      <p:bldP build="whole" bldLvl="1" animBg="1" rev="0" advAuto="0" spid="54" grpId="5"/>
    </p:bldLst>
  </p:timing>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99" name="slide 49 titletext1a.png" descr="slide 49 titletext1a"/>
          <p:cNvPicPr/>
          <p:nvPr/>
        </p:nvPicPr>
        <p:blipFill>
          <a:blip r:embed="rId2">
            <a:extLst/>
          </a:blip>
          <a:stretch>
            <a:fillRect/>
          </a:stretch>
        </p:blipFill>
        <p:spPr>
          <a:xfrm>
            <a:off x="279400" y="1704975"/>
            <a:ext cx="5156200" cy="320675"/>
          </a:xfrm>
          <a:prstGeom prst="rect">
            <a:avLst/>
          </a:prstGeom>
          <a:ln w="12700">
            <a:miter lim="400000"/>
          </a:ln>
        </p:spPr>
      </p:pic>
      <p:pic>
        <p:nvPicPr>
          <p:cNvPr id="500" name="red-header.png" descr="red-header"/>
          <p:cNvPicPr/>
          <p:nvPr/>
        </p:nvPicPr>
        <p:blipFill>
          <a:blip r:embed="rId3">
            <a:extLst/>
          </a:blip>
          <a:stretch>
            <a:fillRect/>
          </a:stretch>
        </p:blipFill>
        <p:spPr>
          <a:xfrm>
            <a:off x="1587" y="0"/>
            <a:ext cx="9142413" cy="1447800"/>
          </a:xfrm>
          <a:prstGeom prst="rect">
            <a:avLst/>
          </a:prstGeom>
          <a:ln w="12700">
            <a:miter lim="400000"/>
          </a:ln>
        </p:spPr>
      </p:pic>
      <p:sp>
        <p:nvSpPr>
          <p:cNvPr id="501" name="Shape 501"/>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50 of 61</a:t>
            </a:r>
          </a:p>
        </p:txBody>
      </p:sp>
      <p:pic>
        <p:nvPicPr>
          <p:cNvPr id="502"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pic>
        <p:nvPicPr>
          <p:cNvPr id="503" name="vocabulario.png" descr="vocabulario"/>
          <p:cNvPicPr/>
          <p:nvPr/>
        </p:nvPicPr>
        <p:blipFill>
          <a:blip r:embed="rId5">
            <a:extLst/>
          </a:blip>
          <a:stretch>
            <a:fillRect/>
          </a:stretch>
        </p:blipFill>
        <p:spPr>
          <a:xfrm>
            <a:off x="2060575" y="685800"/>
            <a:ext cx="2273300" cy="368300"/>
          </a:xfrm>
          <a:prstGeom prst="rect">
            <a:avLst/>
          </a:prstGeom>
          <a:ln w="12700">
            <a:miter lim="400000"/>
          </a:ln>
        </p:spPr>
      </p:pic>
      <p:sp>
        <p:nvSpPr>
          <p:cNvPr id="504" name="Shape 504"/>
          <p:cNvSpPr/>
          <p:nvPr/>
        </p:nvSpPr>
        <p:spPr>
          <a:xfrm>
            <a:off x="2082800" y="2264405"/>
            <a:ext cx="2371725" cy="291656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solidFill>
                  <a:srgbClr val="FF3300"/>
                </a:solidFill>
              </a:rPr>
              <a:t>jugar (a) </a:t>
            </a:r>
            <a:endParaRPr sz="2000">
              <a:solidFill>
                <a:srgbClr val="FF3300"/>
              </a:solidFill>
            </a:endParaRPr>
          </a:p>
          <a:p>
            <a:pPr lvl="0">
              <a:lnSpc>
                <a:spcPct val="125000"/>
              </a:lnSpc>
            </a:pPr>
            <a:r>
              <a:rPr sz="2000">
                <a:solidFill>
                  <a:srgbClr val="FF3300"/>
                </a:solidFill>
              </a:rPr>
              <a:t>empezar, comenzar</a:t>
            </a:r>
            <a:endParaRPr sz="2000">
              <a:solidFill>
                <a:srgbClr val="FF3300"/>
              </a:solidFill>
            </a:endParaRPr>
          </a:p>
          <a:p>
            <a:pPr lvl="0">
              <a:lnSpc>
                <a:spcPct val="125000"/>
              </a:lnSpc>
            </a:pPr>
            <a:r>
              <a:rPr sz="2000">
                <a:solidFill>
                  <a:srgbClr val="FF3300"/>
                </a:solidFill>
              </a:rPr>
              <a:t>volver</a:t>
            </a:r>
            <a:endParaRPr sz="2000">
              <a:solidFill>
                <a:srgbClr val="FF3300"/>
              </a:solidFill>
            </a:endParaRPr>
          </a:p>
          <a:p>
            <a:pPr lvl="0">
              <a:lnSpc>
                <a:spcPct val="125000"/>
              </a:lnSpc>
            </a:pPr>
            <a:r>
              <a:rPr sz="2000">
                <a:solidFill>
                  <a:srgbClr val="FF3300"/>
                </a:solidFill>
              </a:rPr>
              <a:t>poder</a:t>
            </a:r>
            <a:endParaRPr sz="2000">
              <a:solidFill>
                <a:srgbClr val="FF3300"/>
              </a:solidFill>
            </a:endParaRPr>
          </a:p>
          <a:p>
            <a:pPr lvl="0">
              <a:lnSpc>
                <a:spcPct val="125000"/>
              </a:lnSpc>
            </a:pPr>
            <a:r>
              <a:rPr sz="2000">
                <a:solidFill>
                  <a:srgbClr val="FF3300"/>
                </a:solidFill>
              </a:rPr>
              <a:t>querer                                    </a:t>
            </a:r>
            <a:endParaRPr sz="2000">
              <a:solidFill>
                <a:srgbClr val="FF3300"/>
              </a:solidFill>
            </a:endParaRPr>
          </a:p>
          <a:p>
            <a:pPr lvl="0">
              <a:lnSpc>
                <a:spcPct val="125000"/>
              </a:lnSpc>
            </a:pPr>
            <a:r>
              <a:rPr sz="2000">
                <a:solidFill>
                  <a:srgbClr val="FF3300"/>
                </a:solidFill>
              </a:rPr>
              <a:t>perder                                    </a:t>
            </a:r>
            <a:endParaRPr sz="2000">
              <a:solidFill>
                <a:srgbClr val="FF3300"/>
              </a:solidFill>
            </a:endParaRPr>
          </a:p>
          <a:p>
            <a:pPr lvl="0">
              <a:lnSpc>
                <a:spcPct val="125000"/>
              </a:lnSpc>
            </a:pPr>
            <a:r>
              <a:rPr sz="2000">
                <a:solidFill>
                  <a:srgbClr val="FF3300"/>
                </a:solidFill>
              </a:rPr>
              <a:t>ganar                                     </a:t>
            </a:r>
            <a:endParaRPr sz="2000">
              <a:solidFill>
                <a:srgbClr val="FF3300"/>
              </a:solidFill>
            </a:endParaRPr>
          </a:p>
          <a:p>
            <a:pPr lvl="0">
              <a:lnSpc>
                <a:spcPct val="125000"/>
              </a:lnSpc>
            </a:pPr>
            <a:r>
              <a:rPr sz="2000">
                <a:solidFill>
                  <a:srgbClr val="FF3300"/>
                </a:solidFill>
              </a:rPr>
              <a:t>aplaudir </a:t>
            </a:r>
          </a:p>
        </p:txBody>
      </p:sp>
      <p:sp>
        <p:nvSpPr>
          <p:cNvPr id="505" name="Shape 505"/>
          <p:cNvSpPr/>
          <p:nvPr/>
        </p:nvSpPr>
        <p:spPr>
          <a:xfrm>
            <a:off x="4953000" y="2219034"/>
            <a:ext cx="218757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to play</a:t>
            </a:r>
          </a:p>
        </p:txBody>
      </p:sp>
      <p:sp>
        <p:nvSpPr>
          <p:cNvPr id="506" name="Shape 506"/>
          <p:cNvSpPr/>
          <p:nvPr/>
        </p:nvSpPr>
        <p:spPr>
          <a:xfrm>
            <a:off x="4953000" y="2600034"/>
            <a:ext cx="137477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to begin</a:t>
            </a:r>
          </a:p>
        </p:txBody>
      </p:sp>
      <p:sp>
        <p:nvSpPr>
          <p:cNvPr id="507" name="Shape 507"/>
          <p:cNvSpPr/>
          <p:nvPr/>
        </p:nvSpPr>
        <p:spPr>
          <a:xfrm>
            <a:off x="4953000" y="2985797"/>
            <a:ext cx="21875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to return</a:t>
            </a:r>
          </a:p>
        </p:txBody>
      </p:sp>
      <p:sp>
        <p:nvSpPr>
          <p:cNvPr id="508" name="Shape 508"/>
          <p:cNvSpPr/>
          <p:nvPr/>
        </p:nvSpPr>
        <p:spPr>
          <a:xfrm>
            <a:off x="4953000" y="3363622"/>
            <a:ext cx="21875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to be able</a:t>
            </a:r>
          </a:p>
        </p:txBody>
      </p:sp>
      <p:sp>
        <p:nvSpPr>
          <p:cNvPr id="509" name="Shape 509"/>
          <p:cNvSpPr/>
          <p:nvPr/>
        </p:nvSpPr>
        <p:spPr>
          <a:xfrm>
            <a:off x="4953000" y="3743034"/>
            <a:ext cx="218757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to want, to wish </a:t>
            </a:r>
          </a:p>
        </p:txBody>
      </p:sp>
      <p:sp>
        <p:nvSpPr>
          <p:cNvPr id="510" name="Shape 510"/>
          <p:cNvSpPr/>
          <p:nvPr/>
        </p:nvSpPr>
        <p:spPr>
          <a:xfrm>
            <a:off x="4953000" y="4128797"/>
            <a:ext cx="1135063"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to lose</a:t>
            </a:r>
          </a:p>
        </p:txBody>
      </p:sp>
      <p:sp>
        <p:nvSpPr>
          <p:cNvPr id="511" name="Shape 511"/>
          <p:cNvSpPr/>
          <p:nvPr/>
        </p:nvSpPr>
        <p:spPr>
          <a:xfrm>
            <a:off x="4953000" y="4508209"/>
            <a:ext cx="113982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to win </a:t>
            </a:r>
          </a:p>
        </p:txBody>
      </p:sp>
      <p:sp>
        <p:nvSpPr>
          <p:cNvPr id="512" name="Shape 512"/>
          <p:cNvSpPr/>
          <p:nvPr/>
        </p:nvSpPr>
        <p:spPr>
          <a:xfrm>
            <a:off x="4953000" y="4887622"/>
            <a:ext cx="21875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to applaud, to clap</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505"/>
                                        </p:tgtEl>
                                        <p:attrNameLst>
                                          <p:attrName>style.visibility</p:attrName>
                                        </p:attrNameLst>
                                      </p:cBhvr>
                                      <p:to>
                                        <p:strVal val="visible"/>
                                      </p:to>
                                    </p:set>
                                    <p:anim calcmode="lin" valueType="num">
                                      <p:cBhvr>
                                        <p:cTn id="7" dur="500" fill="hold"/>
                                        <p:tgtEl>
                                          <p:spTgt spid="505"/>
                                        </p:tgtEl>
                                        <p:attrNameLst>
                                          <p:attrName>ppt_x</p:attrName>
                                        </p:attrNameLst>
                                      </p:cBhvr>
                                      <p:tavLst>
                                        <p:tav tm="0">
                                          <p:val>
                                            <p:strVal val="1+#ppt_w/2"/>
                                          </p:val>
                                        </p:tav>
                                        <p:tav tm="100000">
                                          <p:val>
                                            <p:strVal val="#ppt_x"/>
                                          </p:val>
                                        </p:tav>
                                      </p:tavLst>
                                    </p:anim>
                                    <p:anim calcmode="lin" valueType="num">
                                      <p:cBhvr>
                                        <p:cTn id="8" dur="500" fill="hold"/>
                                        <p:tgtEl>
                                          <p:spTgt spid="50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506"/>
                                        </p:tgtEl>
                                        <p:attrNameLst>
                                          <p:attrName>style.visibility</p:attrName>
                                        </p:attrNameLst>
                                      </p:cBhvr>
                                      <p:to>
                                        <p:strVal val="visible"/>
                                      </p:to>
                                    </p:set>
                                    <p:anim calcmode="lin" valueType="num">
                                      <p:cBhvr>
                                        <p:cTn id="13" dur="500" fill="hold"/>
                                        <p:tgtEl>
                                          <p:spTgt spid="506"/>
                                        </p:tgtEl>
                                        <p:attrNameLst>
                                          <p:attrName>ppt_x</p:attrName>
                                        </p:attrNameLst>
                                      </p:cBhvr>
                                      <p:tavLst>
                                        <p:tav tm="0">
                                          <p:val>
                                            <p:strVal val="1+#ppt_w/2"/>
                                          </p:val>
                                        </p:tav>
                                        <p:tav tm="100000">
                                          <p:val>
                                            <p:strVal val="#ppt_x"/>
                                          </p:val>
                                        </p:tav>
                                      </p:tavLst>
                                    </p:anim>
                                    <p:anim calcmode="lin" valueType="num">
                                      <p:cBhvr>
                                        <p:cTn id="14" dur="500" fill="hold"/>
                                        <p:tgtEl>
                                          <p:spTgt spid="50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507"/>
                                        </p:tgtEl>
                                        <p:attrNameLst>
                                          <p:attrName>style.visibility</p:attrName>
                                        </p:attrNameLst>
                                      </p:cBhvr>
                                      <p:to>
                                        <p:strVal val="visible"/>
                                      </p:to>
                                    </p:set>
                                    <p:anim calcmode="lin" valueType="num">
                                      <p:cBhvr>
                                        <p:cTn id="19" dur="500" fill="hold"/>
                                        <p:tgtEl>
                                          <p:spTgt spid="507"/>
                                        </p:tgtEl>
                                        <p:attrNameLst>
                                          <p:attrName>ppt_x</p:attrName>
                                        </p:attrNameLst>
                                      </p:cBhvr>
                                      <p:tavLst>
                                        <p:tav tm="0">
                                          <p:val>
                                            <p:strVal val="1+#ppt_w/2"/>
                                          </p:val>
                                        </p:tav>
                                        <p:tav tm="100000">
                                          <p:val>
                                            <p:strVal val="#ppt_x"/>
                                          </p:val>
                                        </p:tav>
                                      </p:tavLst>
                                    </p:anim>
                                    <p:anim calcmode="lin" valueType="num">
                                      <p:cBhvr>
                                        <p:cTn id="20" dur="500" fill="hold"/>
                                        <p:tgtEl>
                                          <p:spTgt spid="50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508"/>
                                        </p:tgtEl>
                                        <p:attrNameLst>
                                          <p:attrName>style.visibility</p:attrName>
                                        </p:attrNameLst>
                                      </p:cBhvr>
                                      <p:to>
                                        <p:strVal val="visible"/>
                                      </p:to>
                                    </p:set>
                                    <p:anim calcmode="lin" valueType="num">
                                      <p:cBhvr>
                                        <p:cTn id="25" dur="500" fill="hold"/>
                                        <p:tgtEl>
                                          <p:spTgt spid="508"/>
                                        </p:tgtEl>
                                        <p:attrNameLst>
                                          <p:attrName>ppt_x</p:attrName>
                                        </p:attrNameLst>
                                      </p:cBhvr>
                                      <p:tavLst>
                                        <p:tav tm="0">
                                          <p:val>
                                            <p:strVal val="1+#ppt_w/2"/>
                                          </p:val>
                                        </p:tav>
                                        <p:tav tm="100000">
                                          <p:val>
                                            <p:strVal val="#ppt_x"/>
                                          </p:val>
                                        </p:tav>
                                      </p:tavLst>
                                    </p:anim>
                                    <p:anim calcmode="lin" valueType="num">
                                      <p:cBhvr>
                                        <p:cTn id="26" dur="500" fill="hold"/>
                                        <p:tgtEl>
                                          <p:spTgt spid="50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509"/>
                                        </p:tgtEl>
                                        <p:attrNameLst>
                                          <p:attrName>style.visibility</p:attrName>
                                        </p:attrNameLst>
                                      </p:cBhvr>
                                      <p:to>
                                        <p:strVal val="visible"/>
                                      </p:to>
                                    </p:set>
                                    <p:anim calcmode="lin" valueType="num">
                                      <p:cBhvr>
                                        <p:cTn id="31" dur="500" fill="hold"/>
                                        <p:tgtEl>
                                          <p:spTgt spid="509"/>
                                        </p:tgtEl>
                                        <p:attrNameLst>
                                          <p:attrName>ppt_x</p:attrName>
                                        </p:attrNameLst>
                                      </p:cBhvr>
                                      <p:tavLst>
                                        <p:tav tm="0">
                                          <p:val>
                                            <p:strVal val="1+#ppt_w/2"/>
                                          </p:val>
                                        </p:tav>
                                        <p:tav tm="100000">
                                          <p:val>
                                            <p:strVal val="#ppt_x"/>
                                          </p:val>
                                        </p:tav>
                                      </p:tavLst>
                                    </p:anim>
                                    <p:anim calcmode="lin" valueType="num">
                                      <p:cBhvr>
                                        <p:cTn id="32" dur="500" fill="hold"/>
                                        <p:tgtEl>
                                          <p:spTgt spid="50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510"/>
                                        </p:tgtEl>
                                        <p:attrNameLst>
                                          <p:attrName>style.visibility</p:attrName>
                                        </p:attrNameLst>
                                      </p:cBhvr>
                                      <p:to>
                                        <p:strVal val="visible"/>
                                      </p:to>
                                    </p:set>
                                    <p:anim calcmode="lin" valueType="num">
                                      <p:cBhvr>
                                        <p:cTn id="37" dur="500" fill="hold"/>
                                        <p:tgtEl>
                                          <p:spTgt spid="510"/>
                                        </p:tgtEl>
                                        <p:attrNameLst>
                                          <p:attrName>ppt_x</p:attrName>
                                        </p:attrNameLst>
                                      </p:cBhvr>
                                      <p:tavLst>
                                        <p:tav tm="0">
                                          <p:val>
                                            <p:strVal val="1+#ppt_w/2"/>
                                          </p:val>
                                        </p:tav>
                                        <p:tav tm="100000">
                                          <p:val>
                                            <p:strVal val="#ppt_x"/>
                                          </p:val>
                                        </p:tav>
                                      </p:tavLst>
                                    </p:anim>
                                    <p:anim calcmode="lin" valueType="num">
                                      <p:cBhvr>
                                        <p:cTn id="38" dur="500" fill="hold"/>
                                        <p:tgtEl>
                                          <p:spTgt spid="5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2" presetID="2" grpId="7" fill="hold">
                                  <p:stCondLst>
                                    <p:cond delay="0"/>
                                  </p:stCondLst>
                                  <p:iterate type="el" backwards="0">
                                    <p:tmAbs val="0"/>
                                  </p:iterate>
                                  <p:childTnLst>
                                    <p:set>
                                      <p:cBhvr>
                                        <p:cTn id="42" fill="hold"/>
                                        <p:tgtEl>
                                          <p:spTgt spid="511"/>
                                        </p:tgtEl>
                                        <p:attrNameLst>
                                          <p:attrName>style.visibility</p:attrName>
                                        </p:attrNameLst>
                                      </p:cBhvr>
                                      <p:to>
                                        <p:strVal val="visible"/>
                                      </p:to>
                                    </p:set>
                                    <p:anim calcmode="lin" valueType="num">
                                      <p:cBhvr>
                                        <p:cTn id="43" dur="500" fill="hold"/>
                                        <p:tgtEl>
                                          <p:spTgt spid="511"/>
                                        </p:tgtEl>
                                        <p:attrNameLst>
                                          <p:attrName>ppt_x</p:attrName>
                                        </p:attrNameLst>
                                      </p:cBhvr>
                                      <p:tavLst>
                                        <p:tav tm="0">
                                          <p:val>
                                            <p:strVal val="1+#ppt_w/2"/>
                                          </p:val>
                                        </p:tav>
                                        <p:tav tm="100000">
                                          <p:val>
                                            <p:strVal val="#ppt_x"/>
                                          </p:val>
                                        </p:tav>
                                      </p:tavLst>
                                    </p:anim>
                                    <p:anim calcmode="lin" valueType="num">
                                      <p:cBhvr>
                                        <p:cTn id="44" dur="500" fill="hold"/>
                                        <p:tgtEl>
                                          <p:spTgt spid="51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2" presetID="2" grpId="8" fill="hold">
                                  <p:stCondLst>
                                    <p:cond delay="0"/>
                                  </p:stCondLst>
                                  <p:iterate type="el" backwards="0">
                                    <p:tmAbs val="0"/>
                                  </p:iterate>
                                  <p:childTnLst>
                                    <p:set>
                                      <p:cBhvr>
                                        <p:cTn id="48" fill="hold"/>
                                        <p:tgtEl>
                                          <p:spTgt spid="512"/>
                                        </p:tgtEl>
                                        <p:attrNameLst>
                                          <p:attrName>style.visibility</p:attrName>
                                        </p:attrNameLst>
                                      </p:cBhvr>
                                      <p:to>
                                        <p:strVal val="visible"/>
                                      </p:to>
                                    </p:set>
                                    <p:anim calcmode="lin" valueType="num">
                                      <p:cBhvr>
                                        <p:cTn id="49" dur="500" fill="hold"/>
                                        <p:tgtEl>
                                          <p:spTgt spid="512"/>
                                        </p:tgtEl>
                                        <p:attrNameLst>
                                          <p:attrName>ppt_x</p:attrName>
                                        </p:attrNameLst>
                                      </p:cBhvr>
                                      <p:tavLst>
                                        <p:tav tm="0">
                                          <p:val>
                                            <p:strVal val="1+#ppt_w/2"/>
                                          </p:val>
                                        </p:tav>
                                        <p:tav tm="100000">
                                          <p:val>
                                            <p:strVal val="#ppt_x"/>
                                          </p:val>
                                        </p:tav>
                                      </p:tavLst>
                                    </p:anim>
                                    <p:anim calcmode="lin" valueType="num">
                                      <p:cBhvr>
                                        <p:cTn id="50" dur="500" fill="hold"/>
                                        <p:tgtEl>
                                          <p:spTgt spid="512"/>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nodeType="clickEffect" presetClass="entr" presetSubtype="0" presetID="1" grpId="9" fill="hold">
                                  <p:stCondLst>
                                    <p:cond delay="0"/>
                                  </p:stCondLst>
                                  <p:iterate type="el" backwards="0">
                                    <p:tmAbs val="0"/>
                                  </p:iterate>
                                  <p:childTnLst>
                                    <p:set>
                                      <p:cBhvr>
                                        <p:cTn id="54" fill="hold"/>
                                        <p:tgtEl>
                                          <p:spTgt spid="5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11" grpId="7"/>
      <p:bldP build="whole" bldLvl="1" animBg="1" rev="0" advAuto="0" spid="506" grpId="2"/>
      <p:bldP build="whole" bldLvl="1" animBg="1" rev="0" advAuto="0" spid="505" grpId="1"/>
      <p:bldP build="whole" bldLvl="1" animBg="1" rev="0" advAuto="0" spid="507" grpId="3"/>
      <p:bldP build="whole" bldLvl="1" animBg="1" rev="0" advAuto="0" spid="508" grpId="4"/>
      <p:bldP build="whole" bldLvl="1" animBg="1" rev="0" advAuto="0" spid="509" grpId="5"/>
      <p:bldP build="whole" bldLvl="1" animBg="1" rev="0" advAuto="0" spid="510" grpId="6"/>
      <p:bldP build="whole" bldLvl="1" animBg="1" rev="0" advAuto="0" spid="512" grpId="8"/>
      <p:bldP build="whole" bldLvl="1" animBg="1" rev="0" advAuto="0" spid="502" grpId="9"/>
    </p:bldLst>
  </p:timing>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14" name="slide 51-52 titletext1a.png" descr="slide 51-52 titletext1a"/>
          <p:cNvPicPr/>
          <p:nvPr/>
        </p:nvPicPr>
        <p:blipFill>
          <a:blip r:embed="rId2">
            <a:extLst/>
          </a:blip>
          <a:stretch>
            <a:fillRect/>
          </a:stretch>
        </p:blipFill>
        <p:spPr>
          <a:xfrm>
            <a:off x="279400" y="1695450"/>
            <a:ext cx="5156200" cy="320675"/>
          </a:xfrm>
          <a:prstGeom prst="rect">
            <a:avLst/>
          </a:prstGeom>
          <a:ln w="12700">
            <a:miter lim="400000"/>
          </a:ln>
        </p:spPr>
      </p:pic>
      <p:sp>
        <p:nvSpPr>
          <p:cNvPr id="515" name="Shape 515"/>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51 of 61</a:t>
            </a:r>
          </a:p>
        </p:txBody>
      </p:sp>
      <p:pic>
        <p:nvPicPr>
          <p:cNvPr id="516"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517" name="red-header.png" descr="red-header"/>
          <p:cNvPicPr/>
          <p:nvPr/>
        </p:nvPicPr>
        <p:blipFill>
          <a:blip r:embed="rId4">
            <a:extLst/>
          </a:blip>
          <a:stretch>
            <a:fillRect/>
          </a:stretch>
        </p:blipFill>
        <p:spPr>
          <a:xfrm>
            <a:off x="1587" y="0"/>
            <a:ext cx="9142413" cy="1447800"/>
          </a:xfrm>
          <a:prstGeom prst="rect">
            <a:avLst/>
          </a:prstGeom>
          <a:ln w="12700">
            <a:miter lim="400000"/>
          </a:ln>
        </p:spPr>
      </p:pic>
      <p:pic>
        <p:nvPicPr>
          <p:cNvPr id="518" name="vocabulario.png" descr="vocabulario"/>
          <p:cNvPicPr/>
          <p:nvPr/>
        </p:nvPicPr>
        <p:blipFill>
          <a:blip r:embed="rId5">
            <a:extLst/>
          </a:blip>
          <a:stretch>
            <a:fillRect/>
          </a:stretch>
        </p:blipFill>
        <p:spPr>
          <a:xfrm>
            <a:off x="2060575" y="685800"/>
            <a:ext cx="2273300" cy="368300"/>
          </a:xfrm>
          <a:prstGeom prst="rect">
            <a:avLst/>
          </a:prstGeom>
          <a:ln w="12700">
            <a:miter lim="400000"/>
          </a:ln>
        </p:spPr>
      </p:pic>
      <p:sp>
        <p:nvSpPr>
          <p:cNvPr id="519" name="Shape 519"/>
          <p:cNvSpPr/>
          <p:nvPr/>
        </p:nvSpPr>
        <p:spPr>
          <a:xfrm>
            <a:off x="2170112" y="2248040"/>
            <a:ext cx="2306638" cy="219047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solidFill>
                  <a:srgbClr val="FF3300"/>
                </a:solidFill>
              </a:rPr>
              <a:t>el campo de fútbol       </a:t>
            </a:r>
            <a:endParaRPr sz="2000">
              <a:solidFill>
                <a:srgbClr val="FF3300"/>
              </a:solidFill>
            </a:endParaRPr>
          </a:p>
          <a:p>
            <a:pPr lvl="0">
              <a:lnSpc>
                <a:spcPct val="125000"/>
              </a:lnSpc>
            </a:pPr>
            <a:r>
              <a:rPr sz="2000">
                <a:solidFill>
                  <a:srgbClr val="FF3300"/>
                </a:solidFill>
              </a:rPr>
              <a:t>el tiempo                      </a:t>
            </a:r>
            <a:endParaRPr sz="2000">
              <a:solidFill>
                <a:srgbClr val="FF3300"/>
              </a:solidFill>
            </a:endParaRPr>
          </a:p>
          <a:p>
            <a:pPr lvl="0">
              <a:lnSpc>
                <a:spcPct val="125000"/>
              </a:lnSpc>
            </a:pPr>
            <a:r>
              <a:rPr sz="2000">
                <a:solidFill>
                  <a:srgbClr val="FF3300"/>
                </a:solidFill>
              </a:rPr>
              <a:t>el balón</a:t>
            </a:r>
            <a:endParaRPr sz="2000">
              <a:solidFill>
                <a:srgbClr val="FF3300"/>
              </a:solidFill>
            </a:endParaRPr>
          </a:p>
          <a:p>
            <a:pPr lvl="0">
              <a:lnSpc>
                <a:spcPct val="125000"/>
              </a:lnSpc>
            </a:pPr>
            <a:r>
              <a:rPr sz="2000">
                <a:solidFill>
                  <a:srgbClr val="FF3300"/>
                </a:solidFill>
              </a:rPr>
              <a:t>el/la portero(a)</a:t>
            </a:r>
            <a:endParaRPr sz="2000">
              <a:solidFill>
                <a:srgbClr val="FF3300"/>
              </a:solidFill>
            </a:endParaRPr>
          </a:p>
          <a:p>
            <a:pPr lvl="0">
              <a:lnSpc>
                <a:spcPct val="125000"/>
              </a:lnSpc>
            </a:pPr>
            <a:r>
              <a:rPr sz="2000">
                <a:solidFill>
                  <a:srgbClr val="FF3300"/>
                </a:solidFill>
              </a:rPr>
              <a:t>la portería</a:t>
            </a:r>
            <a:endParaRPr sz="2000">
              <a:solidFill>
                <a:srgbClr val="FF3300"/>
              </a:solidFill>
            </a:endParaRPr>
          </a:p>
          <a:p>
            <a:pPr lvl="0">
              <a:lnSpc>
                <a:spcPct val="125000"/>
              </a:lnSpc>
            </a:pPr>
            <a:r>
              <a:rPr sz="2000">
                <a:solidFill>
                  <a:srgbClr val="FF3300"/>
                </a:solidFill>
              </a:rPr>
              <a:t>el gol</a:t>
            </a:r>
          </a:p>
        </p:txBody>
      </p:sp>
      <p:sp>
        <p:nvSpPr>
          <p:cNvPr id="520" name="Shape 520"/>
          <p:cNvSpPr/>
          <p:nvPr/>
        </p:nvSpPr>
        <p:spPr>
          <a:xfrm>
            <a:off x="4951412" y="2203159"/>
            <a:ext cx="1511301"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soccer field</a:t>
            </a:r>
          </a:p>
        </p:txBody>
      </p:sp>
      <p:sp>
        <p:nvSpPr>
          <p:cNvPr id="521" name="Shape 521"/>
          <p:cNvSpPr/>
          <p:nvPr/>
        </p:nvSpPr>
        <p:spPr>
          <a:xfrm>
            <a:off x="4951412" y="2585747"/>
            <a:ext cx="96837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half</a:t>
            </a:r>
          </a:p>
        </p:txBody>
      </p:sp>
      <p:sp>
        <p:nvSpPr>
          <p:cNvPr id="522" name="Shape 522"/>
          <p:cNvSpPr/>
          <p:nvPr/>
        </p:nvSpPr>
        <p:spPr>
          <a:xfrm>
            <a:off x="4951412" y="2960397"/>
            <a:ext cx="102552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ball</a:t>
            </a:r>
          </a:p>
        </p:txBody>
      </p:sp>
      <p:sp>
        <p:nvSpPr>
          <p:cNvPr id="523" name="Shape 523"/>
          <p:cNvSpPr/>
          <p:nvPr/>
        </p:nvSpPr>
        <p:spPr>
          <a:xfrm>
            <a:off x="4951412" y="3368384"/>
            <a:ext cx="1016001"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goalie</a:t>
            </a:r>
          </a:p>
        </p:txBody>
      </p:sp>
      <p:sp>
        <p:nvSpPr>
          <p:cNvPr id="524" name="Shape 524"/>
          <p:cNvSpPr/>
          <p:nvPr/>
        </p:nvSpPr>
        <p:spPr>
          <a:xfrm>
            <a:off x="4951412" y="3743034"/>
            <a:ext cx="1084264"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goal</a:t>
            </a:r>
          </a:p>
        </p:txBody>
      </p:sp>
      <p:sp>
        <p:nvSpPr>
          <p:cNvPr id="525" name="Shape 525"/>
          <p:cNvSpPr/>
          <p:nvPr/>
        </p:nvSpPr>
        <p:spPr>
          <a:xfrm>
            <a:off x="4951412" y="4128797"/>
            <a:ext cx="931863"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goal</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520"/>
                                        </p:tgtEl>
                                        <p:attrNameLst>
                                          <p:attrName>style.visibility</p:attrName>
                                        </p:attrNameLst>
                                      </p:cBhvr>
                                      <p:to>
                                        <p:strVal val="visible"/>
                                      </p:to>
                                    </p:set>
                                    <p:anim calcmode="lin" valueType="num">
                                      <p:cBhvr>
                                        <p:cTn id="7" dur="500" fill="hold"/>
                                        <p:tgtEl>
                                          <p:spTgt spid="520"/>
                                        </p:tgtEl>
                                        <p:attrNameLst>
                                          <p:attrName>ppt_x</p:attrName>
                                        </p:attrNameLst>
                                      </p:cBhvr>
                                      <p:tavLst>
                                        <p:tav tm="0">
                                          <p:val>
                                            <p:strVal val="1+#ppt_w/2"/>
                                          </p:val>
                                        </p:tav>
                                        <p:tav tm="100000">
                                          <p:val>
                                            <p:strVal val="#ppt_x"/>
                                          </p:val>
                                        </p:tav>
                                      </p:tavLst>
                                    </p:anim>
                                    <p:anim calcmode="lin" valueType="num">
                                      <p:cBhvr>
                                        <p:cTn id="8" dur="500" fill="hold"/>
                                        <p:tgtEl>
                                          <p:spTgt spid="5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521"/>
                                        </p:tgtEl>
                                        <p:attrNameLst>
                                          <p:attrName>style.visibility</p:attrName>
                                        </p:attrNameLst>
                                      </p:cBhvr>
                                      <p:to>
                                        <p:strVal val="visible"/>
                                      </p:to>
                                    </p:set>
                                    <p:anim calcmode="lin" valueType="num">
                                      <p:cBhvr>
                                        <p:cTn id="13" dur="500" fill="hold"/>
                                        <p:tgtEl>
                                          <p:spTgt spid="521"/>
                                        </p:tgtEl>
                                        <p:attrNameLst>
                                          <p:attrName>ppt_x</p:attrName>
                                        </p:attrNameLst>
                                      </p:cBhvr>
                                      <p:tavLst>
                                        <p:tav tm="0">
                                          <p:val>
                                            <p:strVal val="1+#ppt_w/2"/>
                                          </p:val>
                                        </p:tav>
                                        <p:tav tm="100000">
                                          <p:val>
                                            <p:strVal val="#ppt_x"/>
                                          </p:val>
                                        </p:tav>
                                      </p:tavLst>
                                    </p:anim>
                                    <p:anim calcmode="lin" valueType="num">
                                      <p:cBhvr>
                                        <p:cTn id="14" dur="500" fill="hold"/>
                                        <p:tgtEl>
                                          <p:spTgt spid="5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522"/>
                                        </p:tgtEl>
                                        <p:attrNameLst>
                                          <p:attrName>style.visibility</p:attrName>
                                        </p:attrNameLst>
                                      </p:cBhvr>
                                      <p:to>
                                        <p:strVal val="visible"/>
                                      </p:to>
                                    </p:set>
                                    <p:anim calcmode="lin" valueType="num">
                                      <p:cBhvr>
                                        <p:cTn id="19" dur="500" fill="hold"/>
                                        <p:tgtEl>
                                          <p:spTgt spid="522"/>
                                        </p:tgtEl>
                                        <p:attrNameLst>
                                          <p:attrName>ppt_x</p:attrName>
                                        </p:attrNameLst>
                                      </p:cBhvr>
                                      <p:tavLst>
                                        <p:tav tm="0">
                                          <p:val>
                                            <p:strVal val="1+#ppt_w/2"/>
                                          </p:val>
                                        </p:tav>
                                        <p:tav tm="100000">
                                          <p:val>
                                            <p:strVal val="#ppt_x"/>
                                          </p:val>
                                        </p:tav>
                                      </p:tavLst>
                                    </p:anim>
                                    <p:anim calcmode="lin" valueType="num">
                                      <p:cBhvr>
                                        <p:cTn id="20" dur="500" fill="hold"/>
                                        <p:tgtEl>
                                          <p:spTgt spid="52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523"/>
                                        </p:tgtEl>
                                        <p:attrNameLst>
                                          <p:attrName>style.visibility</p:attrName>
                                        </p:attrNameLst>
                                      </p:cBhvr>
                                      <p:to>
                                        <p:strVal val="visible"/>
                                      </p:to>
                                    </p:set>
                                    <p:anim calcmode="lin" valueType="num">
                                      <p:cBhvr>
                                        <p:cTn id="25" dur="500" fill="hold"/>
                                        <p:tgtEl>
                                          <p:spTgt spid="523"/>
                                        </p:tgtEl>
                                        <p:attrNameLst>
                                          <p:attrName>ppt_x</p:attrName>
                                        </p:attrNameLst>
                                      </p:cBhvr>
                                      <p:tavLst>
                                        <p:tav tm="0">
                                          <p:val>
                                            <p:strVal val="1+#ppt_w/2"/>
                                          </p:val>
                                        </p:tav>
                                        <p:tav tm="100000">
                                          <p:val>
                                            <p:strVal val="#ppt_x"/>
                                          </p:val>
                                        </p:tav>
                                      </p:tavLst>
                                    </p:anim>
                                    <p:anim calcmode="lin" valueType="num">
                                      <p:cBhvr>
                                        <p:cTn id="26" dur="500" fill="hold"/>
                                        <p:tgtEl>
                                          <p:spTgt spid="52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524"/>
                                        </p:tgtEl>
                                        <p:attrNameLst>
                                          <p:attrName>style.visibility</p:attrName>
                                        </p:attrNameLst>
                                      </p:cBhvr>
                                      <p:to>
                                        <p:strVal val="visible"/>
                                      </p:to>
                                    </p:set>
                                    <p:anim calcmode="lin" valueType="num">
                                      <p:cBhvr>
                                        <p:cTn id="31" dur="500" fill="hold"/>
                                        <p:tgtEl>
                                          <p:spTgt spid="524"/>
                                        </p:tgtEl>
                                        <p:attrNameLst>
                                          <p:attrName>ppt_x</p:attrName>
                                        </p:attrNameLst>
                                      </p:cBhvr>
                                      <p:tavLst>
                                        <p:tav tm="0">
                                          <p:val>
                                            <p:strVal val="1+#ppt_w/2"/>
                                          </p:val>
                                        </p:tav>
                                        <p:tav tm="100000">
                                          <p:val>
                                            <p:strVal val="#ppt_x"/>
                                          </p:val>
                                        </p:tav>
                                      </p:tavLst>
                                    </p:anim>
                                    <p:anim calcmode="lin" valueType="num">
                                      <p:cBhvr>
                                        <p:cTn id="32" dur="500" fill="hold"/>
                                        <p:tgtEl>
                                          <p:spTgt spid="52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525"/>
                                        </p:tgtEl>
                                        <p:attrNameLst>
                                          <p:attrName>style.visibility</p:attrName>
                                        </p:attrNameLst>
                                      </p:cBhvr>
                                      <p:to>
                                        <p:strVal val="visible"/>
                                      </p:to>
                                    </p:set>
                                    <p:anim calcmode="lin" valueType="num">
                                      <p:cBhvr>
                                        <p:cTn id="37" dur="500" fill="hold"/>
                                        <p:tgtEl>
                                          <p:spTgt spid="525"/>
                                        </p:tgtEl>
                                        <p:attrNameLst>
                                          <p:attrName>ppt_x</p:attrName>
                                        </p:attrNameLst>
                                      </p:cBhvr>
                                      <p:tavLst>
                                        <p:tav tm="0">
                                          <p:val>
                                            <p:strVal val="1+#ppt_w/2"/>
                                          </p:val>
                                        </p:tav>
                                        <p:tav tm="100000">
                                          <p:val>
                                            <p:strVal val="#ppt_x"/>
                                          </p:val>
                                        </p:tav>
                                      </p:tavLst>
                                    </p:anim>
                                    <p:anim calcmode="lin" valueType="num">
                                      <p:cBhvr>
                                        <p:cTn id="38" dur="500" fill="hold"/>
                                        <p:tgtEl>
                                          <p:spTgt spid="52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0" presetID="1" grpId="7" fill="hold">
                                  <p:stCondLst>
                                    <p:cond delay="0"/>
                                  </p:stCondLst>
                                  <p:iterate type="el" backwards="0">
                                    <p:tmAbs val="0"/>
                                  </p:iterate>
                                  <p:childTnLst>
                                    <p:set>
                                      <p:cBhvr>
                                        <p:cTn id="42" fill="hold"/>
                                        <p:tgtEl>
                                          <p:spTgt spid="5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20" grpId="1"/>
      <p:bldP build="whole" bldLvl="1" animBg="1" rev="0" advAuto="0" spid="524" grpId="5"/>
      <p:bldP build="whole" bldLvl="1" animBg="1" rev="0" advAuto="0" spid="521" grpId="2"/>
      <p:bldP build="whole" bldLvl="1" animBg="1" rev="0" advAuto="0" spid="525" grpId="6"/>
      <p:bldP build="whole" bldLvl="1" animBg="1" rev="0" advAuto="0" spid="516" grpId="7"/>
      <p:bldP build="whole" bldLvl="1" animBg="1" rev="0" advAuto="0" spid="522" grpId="3"/>
      <p:bldP build="whole" bldLvl="1" animBg="1" rev="0" advAuto="0" spid="523" grpId="4"/>
    </p:bldLst>
  </p:timing>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27" name="slide 51-52 titletext1a.png" descr="slide 51-52 titletext1a"/>
          <p:cNvPicPr/>
          <p:nvPr/>
        </p:nvPicPr>
        <p:blipFill>
          <a:blip r:embed="rId2">
            <a:extLst/>
          </a:blip>
          <a:stretch>
            <a:fillRect/>
          </a:stretch>
        </p:blipFill>
        <p:spPr>
          <a:xfrm>
            <a:off x="279400" y="1695450"/>
            <a:ext cx="5156200" cy="320675"/>
          </a:xfrm>
          <a:prstGeom prst="rect">
            <a:avLst/>
          </a:prstGeom>
          <a:ln w="12700">
            <a:miter lim="400000"/>
          </a:ln>
        </p:spPr>
      </p:pic>
      <p:sp>
        <p:nvSpPr>
          <p:cNvPr id="528" name="Shape 528"/>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52 of 61</a:t>
            </a:r>
          </a:p>
        </p:txBody>
      </p:sp>
      <p:pic>
        <p:nvPicPr>
          <p:cNvPr id="529"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530" name="red-header.png" descr="red-header"/>
          <p:cNvPicPr/>
          <p:nvPr/>
        </p:nvPicPr>
        <p:blipFill>
          <a:blip r:embed="rId4">
            <a:extLst/>
          </a:blip>
          <a:stretch>
            <a:fillRect/>
          </a:stretch>
        </p:blipFill>
        <p:spPr>
          <a:xfrm>
            <a:off x="1587" y="0"/>
            <a:ext cx="9142413" cy="1447800"/>
          </a:xfrm>
          <a:prstGeom prst="rect">
            <a:avLst/>
          </a:prstGeom>
          <a:ln w="12700">
            <a:miter lim="400000"/>
          </a:ln>
        </p:spPr>
      </p:pic>
      <p:pic>
        <p:nvPicPr>
          <p:cNvPr id="531" name="vocabulario.png" descr="vocabulario"/>
          <p:cNvPicPr/>
          <p:nvPr/>
        </p:nvPicPr>
        <p:blipFill>
          <a:blip r:embed="rId5">
            <a:extLst/>
          </a:blip>
          <a:stretch>
            <a:fillRect/>
          </a:stretch>
        </p:blipFill>
        <p:spPr>
          <a:xfrm>
            <a:off x="2060575" y="685800"/>
            <a:ext cx="2273300" cy="368300"/>
          </a:xfrm>
          <a:prstGeom prst="rect">
            <a:avLst/>
          </a:prstGeom>
          <a:ln w="12700">
            <a:miter lim="400000"/>
          </a:ln>
        </p:spPr>
      </p:pic>
      <p:sp>
        <p:nvSpPr>
          <p:cNvPr id="532" name="Shape 532"/>
          <p:cNvSpPr/>
          <p:nvPr/>
        </p:nvSpPr>
        <p:spPr>
          <a:xfrm>
            <a:off x="2160587" y="2257016"/>
            <a:ext cx="2116138" cy="255351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solidFill>
                  <a:srgbClr val="FF3300"/>
                </a:solidFill>
              </a:rPr>
              <a:t>lanzar                   </a:t>
            </a:r>
            <a:endParaRPr sz="2000">
              <a:solidFill>
                <a:srgbClr val="FF3300"/>
              </a:solidFill>
            </a:endParaRPr>
          </a:p>
          <a:p>
            <a:pPr lvl="0">
              <a:lnSpc>
                <a:spcPct val="125000"/>
              </a:lnSpc>
            </a:pPr>
            <a:r>
              <a:rPr sz="2000">
                <a:solidFill>
                  <a:srgbClr val="FF3300"/>
                </a:solidFill>
              </a:rPr>
              <a:t>tocar</a:t>
            </a:r>
            <a:endParaRPr sz="2000">
              <a:solidFill>
                <a:srgbClr val="FF3300"/>
              </a:solidFill>
            </a:endParaRPr>
          </a:p>
          <a:p>
            <a:pPr lvl="0">
              <a:lnSpc>
                <a:spcPct val="125000"/>
              </a:lnSpc>
            </a:pPr>
            <a:r>
              <a:rPr sz="2000">
                <a:solidFill>
                  <a:srgbClr val="FF3300"/>
                </a:solidFill>
              </a:rPr>
              <a:t>guardar</a:t>
            </a:r>
            <a:endParaRPr sz="2000">
              <a:solidFill>
                <a:srgbClr val="FF3300"/>
              </a:solidFill>
            </a:endParaRPr>
          </a:p>
          <a:p>
            <a:pPr lvl="0">
              <a:lnSpc>
                <a:spcPct val="125000"/>
              </a:lnSpc>
            </a:pPr>
            <a:r>
              <a:rPr sz="2000">
                <a:solidFill>
                  <a:srgbClr val="FF3300"/>
                </a:solidFill>
              </a:rPr>
              <a:t>entrar                    </a:t>
            </a:r>
            <a:endParaRPr sz="2000">
              <a:solidFill>
                <a:srgbClr val="FF3300"/>
              </a:solidFill>
            </a:endParaRPr>
          </a:p>
          <a:p>
            <a:pPr lvl="0">
              <a:lnSpc>
                <a:spcPct val="125000"/>
              </a:lnSpc>
            </a:pPr>
            <a:r>
              <a:rPr sz="2000">
                <a:solidFill>
                  <a:srgbClr val="FF3300"/>
                </a:solidFill>
              </a:rPr>
              <a:t>bloquear               </a:t>
            </a:r>
            <a:endParaRPr sz="2000">
              <a:solidFill>
                <a:srgbClr val="FF3300"/>
              </a:solidFill>
            </a:endParaRPr>
          </a:p>
          <a:p>
            <a:pPr lvl="0">
              <a:lnSpc>
                <a:spcPct val="125000"/>
              </a:lnSpc>
            </a:pPr>
            <a:r>
              <a:rPr sz="2000">
                <a:solidFill>
                  <a:srgbClr val="FF3300"/>
                </a:solidFill>
              </a:rPr>
              <a:t>volver                   </a:t>
            </a:r>
            <a:endParaRPr sz="2000">
              <a:solidFill>
                <a:srgbClr val="FF3300"/>
              </a:solidFill>
            </a:endParaRPr>
          </a:p>
          <a:p>
            <a:pPr lvl="0">
              <a:lnSpc>
                <a:spcPct val="125000"/>
              </a:lnSpc>
            </a:pPr>
            <a:r>
              <a:rPr sz="2000">
                <a:solidFill>
                  <a:srgbClr val="FF3300"/>
                </a:solidFill>
              </a:rPr>
              <a:t>meter (un gol)</a:t>
            </a:r>
          </a:p>
        </p:txBody>
      </p:sp>
      <p:sp>
        <p:nvSpPr>
          <p:cNvPr id="533" name="Shape 533"/>
          <p:cNvSpPr/>
          <p:nvPr/>
        </p:nvSpPr>
        <p:spPr>
          <a:xfrm>
            <a:off x="4933950" y="2206334"/>
            <a:ext cx="218757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to kick, to throw</a:t>
            </a:r>
          </a:p>
        </p:txBody>
      </p:sp>
      <p:sp>
        <p:nvSpPr>
          <p:cNvPr id="534" name="Shape 534"/>
          <p:cNvSpPr/>
          <p:nvPr/>
        </p:nvSpPr>
        <p:spPr>
          <a:xfrm>
            <a:off x="4933950" y="2582572"/>
            <a:ext cx="21875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to touch</a:t>
            </a:r>
          </a:p>
        </p:txBody>
      </p:sp>
      <p:sp>
        <p:nvSpPr>
          <p:cNvPr id="535" name="Shape 535"/>
          <p:cNvSpPr/>
          <p:nvPr/>
        </p:nvSpPr>
        <p:spPr>
          <a:xfrm>
            <a:off x="4933950" y="2985797"/>
            <a:ext cx="21875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to guard</a:t>
            </a:r>
          </a:p>
        </p:txBody>
      </p:sp>
      <p:sp>
        <p:nvSpPr>
          <p:cNvPr id="536" name="Shape 536"/>
          <p:cNvSpPr/>
          <p:nvPr/>
        </p:nvSpPr>
        <p:spPr>
          <a:xfrm>
            <a:off x="4933950" y="3366797"/>
            <a:ext cx="21875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to enter, to go into</a:t>
            </a:r>
          </a:p>
        </p:txBody>
      </p:sp>
      <p:sp>
        <p:nvSpPr>
          <p:cNvPr id="537" name="Shape 537"/>
          <p:cNvSpPr/>
          <p:nvPr/>
        </p:nvSpPr>
        <p:spPr>
          <a:xfrm>
            <a:off x="4933950" y="3741447"/>
            <a:ext cx="15017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to block</a:t>
            </a:r>
          </a:p>
        </p:txBody>
      </p:sp>
      <p:sp>
        <p:nvSpPr>
          <p:cNvPr id="538" name="Shape 538"/>
          <p:cNvSpPr/>
          <p:nvPr/>
        </p:nvSpPr>
        <p:spPr>
          <a:xfrm>
            <a:off x="4933950" y="4125622"/>
            <a:ext cx="21875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to return</a:t>
            </a:r>
          </a:p>
        </p:txBody>
      </p:sp>
      <p:sp>
        <p:nvSpPr>
          <p:cNvPr id="539" name="Shape 539"/>
          <p:cNvSpPr/>
          <p:nvPr/>
        </p:nvSpPr>
        <p:spPr>
          <a:xfrm>
            <a:off x="4933950" y="4484397"/>
            <a:ext cx="21875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to score a goal </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533"/>
                                        </p:tgtEl>
                                        <p:attrNameLst>
                                          <p:attrName>style.visibility</p:attrName>
                                        </p:attrNameLst>
                                      </p:cBhvr>
                                      <p:to>
                                        <p:strVal val="visible"/>
                                      </p:to>
                                    </p:set>
                                    <p:anim calcmode="lin" valueType="num">
                                      <p:cBhvr>
                                        <p:cTn id="7" dur="500" fill="hold"/>
                                        <p:tgtEl>
                                          <p:spTgt spid="533"/>
                                        </p:tgtEl>
                                        <p:attrNameLst>
                                          <p:attrName>ppt_x</p:attrName>
                                        </p:attrNameLst>
                                      </p:cBhvr>
                                      <p:tavLst>
                                        <p:tav tm="0">
                                          <p:val>
                                            <p:strVal val="1+#ppt_w/2"/>
                                          </p:val>
                                        </p:tav>
                                        <p:tav tm="100000">
                                          <p:val>
                                            <p:strVal val="#ppt_x"/>
                                          </p:val>
                                        </p:tav>
                                      </p:tavLst>
                                    </p:anim>
                                    <p:anim calcmode="lin" valueType="num">
                                      <p:cBhvr>
                                        <p:cTn id="8" dur="500" fill="hold"/>
                                        <p:tgtEl>
                                          <p:spTgt spid="5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534"/>
                                        </p:tgtEl>
                                        <p:attrNameLst>
                                          <p:attrName>style.visibility</p:attrName>
                                        </p:attrNameLst>
                                      </p:cBhvr>
                                      <p:to>
                                        <p:strVal val="visible"/>
                                      </p:to>
                                    </p:set>
                                    <p:anim calcmode="lin" valueType="num">
                                      <p:cBhvr>
                                        <p:cTn id="13" dur="500" fill="hold"/>
                                        <p:tgtEl>
                                          <p:spTgt spid="534"/>
                                        </p:tgtEl>
                                        <p:attrNameLst>
                                          <p:attrName>ppt_x</p:attrName>
                                        </p:attrNameLst>
                                      </p:cBhvr>
                                      <p:tavLst>
                                        <p:tav tm="0">
                                          <p:val>
                                            <p:strVal val="1+#ppt_w/2"/>
                                          </p:val>
                                        </p:tav>
                                        <p:tav tm="100000">
                                          <p:val>
                                            <p:strVal val="#ppt_x"/>
                                          </p:val>
                                        </p:tav>
                                      </p:tavLst>
                                    </p:anim>
                                    <p:anim calcmode="lin" valueType="num">
                                      <p:cBhvr>
                                        <p:cTn id="14" dur="500" fill="hold"/>
                                        <p:tgtEl>
                                          <p:spTgt spid="53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535"/>
                                        </p:tgtEl>
                                        <p:attrNameLst>
                                          <p:attrName>style.visibility</p:attrName>
                                        </p:attrNameLst>
                                      </p:cBhvr>
                                      <p:to>
                                        <p:strVal val="visible"/>
                                      </p:to>
                                    </p:set>
                                    <p:anim calcmode="lin" valueType="num">
                                      <p:cBhvr>
                                        <p:cTn id="19" dur="500" fill="hold"/>
                                        <p:tgtEl>
                                          <p:spTgt spid="535"/>
                                        </p:tgtEl>
                                        <p:attrNameLst>
                                          <p:attrName>ppt_x</p:attrName>
                                        </p:attrNameLst>
                                      </p:cBhvr>
                                      <p:tavLst>
                                        <p:tav tm="0">
                                          <p:val>
                                            <p:strVal val="1+#ppt_w/2"/>
                                          </p:val>
                                        </p:tav>
                                        <p:tav tm="100000">
                                          <p:val>
                                            <p:strVal val="#ppt_x"/>
                                          </p:val>
                                        </p:tav>
                                      </p:tavLst>
                                    </p:anim>
                                    <p:anim calcmode="lin" valueType="num">
                                      <p:cBhvr>
                                        <p:cTn id="20" dur="500" fill="hold"/>
                                        <p:tgtEl>
                                          <p:spTgt spid="53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536"/>
                                        </p:tgtEl>
                                        <p:attrNameLst>
                                          <p:attrName>style.visibility</p:attrName>
                                        </p:attrNameLst>
                                      </p:cBhvr>
                                      <p:to>
                                        <p:strVal val="visible"/>
                                      </p:to>
                                    </p:set>
                                    <p:anim calcmode="lin" valueType="num">
                                      <p:cBhvr>
                                        <p:cTn id="25" dur="500" fill="hold"/>
                                        <p:tgtEl>
                                          <p:spTgt spid="536"/>
                                        </p:tgtEl>
                                        <p:attrNameLst>
                                          <p:attrName>ppt_x</p:attrName>
                                        </p:attrNameLst>
                                      </p:cBhvr>
                                      <p:tavLst>
                                        <p:tav tm="0">
                                          <p:val>
                                            <p:strVal val="1+#ppt_w/2"/>
                                          </p:val>
                                        </p:tav>
                                        <p:tav tm="100000">
                                          <p:val>
                                            <p:strVal val="#ppt_x"/>
                                          </p:val>
                                        </p:tav>
                                      </p:tavLst>
                                    </p:anim>
                                    <p:anim calcmode="lin" valueType="num">
                                      <p:cBhvr>
                                        <p:cTn id="26" dur="500" fill="hold"/>
                                        <p:tgtEl>
                                          <p:spTgt spid="53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537"/>
                                        </p:tgtEl>
                                        <p:attrNameLst>
                                          <p:attrName>style.visibility</p:attrName>
                                        </p:attrNameLst>
                                      </p:cBhvr>
                                      <p:to>
                                        <p:strVal val="visible"/>
                                      </p:to>
                                    </p:set>
                                    <p:anim calcmode="lin" valueType="num">
                                      <p:cBhvr>
                                        <p:cTn id="31" dur="500" fill="hold"/>
                                        <p:tgtEl>
                                          <p:spTgt spid="537"/>
                                        </p:tgtEl>
                                        <p:attrNameLst>
                                          <p:attrName>ppt_x</p:attrName>
                                        </p:attrNameLst>
                                      </p:cBhvr>
                                      <p:tavLst>
                                        <p:tav tm="0">
                                          <p:val>
                                            <p:strVal val="1+#ppt_w/2"/>
                                          </p:val>
                                        </p:tav>
                                        <p:tav tm="100000">
                                          <p:val>
                                            <p:strVal val="#ppt_x"/>
                                          </p:val>
                                        </p:tav>
                                      </p:tavLst>
                                    </p:anim>
                                    <p:anim calcmode="lin" valueType="num">
                                      <p:cBhvr>
                                        <p:cTn id="32" dur="500" fill="hold"/>
                                        <p:tgtEl>
                                          <p:spTgt spid="53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538"/>
                                        </p:tgtEl>
                                        <p:attrNameLst>
                                          <p:attrName>style.visibility</p:attrName>
                                        </p:attrNameLst>
                                      </p:cBhvr>
                                      <p:to>
                                        <p:strVal val="visible"/>
                                      </p:to>
                                    </p:set>
                                    <p:anim calcmode="lin" valueType="num">
                                      <p:cBhvr>
                                        <p:cTn id="37" dur="500" fill="hold"/>
                                        <p:tgtEl>
                                          <p:spTgt spid="538"/>
                                        </p:tgtEl>
                                        <p:attrNameLst>
                                          <p:attrName>ppt_x</p:attrName>
                                        </p:attrNameLst>
                                      </p:cBhvr>
                                      <p:tavLst>
                                        <p:tav tm="0">
                                          <p:val>
                                            <p:strVal val="1+#ppt_w/2"/>
                                          </p:val>
                                        </p:tav>
                                        <p:tav tm="100000">
                                          <p:val>
                                            <p:strVal val="#ppt_x"/>
                                          </p:val>
                                        </p:tav>
                                      </p:tavLst>
                                    </p:anim>
                                    <p:anim calcmode="lin" valueType="num">
                                      <p:cBhvr>
                                        <p:cTn id="38" dur="500" fill="hold"/>
                                        <p:tgtEl>
                                          <p:spTgt spid="53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2" presetID="2" grpId="7" fill="hold">
                                  <p:stCondLst>
                                    <p:cond delay="0"/>
                                  </p:stCondLst>
                                  <p:iterate type="el" backwards="0">
                                    <p:tmAbs val="0"/>
                                  </p:iterate>
                                  <p:childTnLst>
                                    <p:set>
                                      <p:cBhvr>
                                        <p:cTn id="42" fill="hold"/>
                                        <p:tgtEl>
                                          <p:spTgt spid="539"/>
                                        </p:tgtEl>
                                        <p:attrNameLst>
                                          <p:attrName>style.visibility</p:attrName>
                                        </p:attrNameLst>
                                      </p:cBhvr>
                                      <p:to>
                                        <p:strVal val="visible"/>
                                      </p:to>
                                    </p:set>
                                    <p:anim calcmode="lin" valueType="num">
                                      <p:cBhvr>
                                        <p:cTn id="43" dur="500" fill="hold"/>
                                        <p:tgtEl>
                                          <p:spTgt spid="539"/>
                                        </p:tgtEl>
                                        <p:attrNameLst>
                                          <p:attrName>ppt_x</p:attrName>
                                        </p:attrNameLst>
                                      </p:cBhvr>
                                      <p:tavLst>
                                        <p:tav tm="0">
                                          <p:val>
                                            <p:strVal val="1+#ppt_w/2"/>
                                          </p:val>
                                        </p:tav>
                                        <p:tav tm="100000">
                                          <p:val>
                                            <p:strVal val="#ppt_x"/>
                                          </p:val>
                                        </p:tav>
                                      </p:tavLst>
                                    </p:anim>
                                    <p:anim calcmode="lin" valueType="num">
                                      <p:cBhvr>
                                        <p:cTn id="44" dur="500" fill="hold"/>
                                        <p:tgtEl>
                                          <p:spTgt spid="53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0" presetID="1" grpId="8" fill="hold">
                                  <p:stCondLst>
                                    <p:cond delay="0"/>
                                  </p:stCondLst>
                                  <p:iterate type="el" backwards="0">
                                    <p:tmAbs val="0"/>
                                  </p:iterate>
                                  <p:childTnLst>
                                    <p:set>
                                      <p:cBhvr>
                                        <p:cTn id="48" fill="hold"/>
                                        <p:tgtEl>
                                          <p:spTgt spid="5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36" grpId="4"/>
      <p:bldP build="whole" bldLvl="1" animBg="1" rev="0" advAuto="0" spid="538" grpId="6"/>
      <p:bldP build="whole" bldLvl="1" animBg="1" rev="0" advAuto="0" spid="529" grpId="8"/>
      <p:bldP build="whole" bldLvl="1" animBg="1" rev="0" advAuto="0" spid="533" grpId="1"/>
      <p:bldP build="whole" bldLvl="1" animBg="1" rev="0" advAuto="0" spid="537" grpId="5"/>
      <p:bldP build="whole" bldLvl="1" animBg="1" rev="0" advAuto="0" spid="535" grpId="3"/>
      <p:bldP build="whole" bldLvl="1" animBg="1" rev="0" advAuto="0" spid="539" grpId="7"/>
      <p:bldP build="whole" bldLvl="1" animBg="1" rev="0" advAuto="0" spid="534" grpId="2"/>
    </p:bldLst>
  </p:timing>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41" name="slide 53-54 titletext1a.png" descr="slide 53-54 titletext1a"/>
          <p:cNvPicPr/>
          <p:nvPr/>
        </p:nvPicPr>
        <p:blipFill>
          <a:blip r:embed="rId2">
            <a:extLst/>
          </a:blip>
          <a:stretch>
            <a:fillRect/>
          </a:stretch>
        </p:blipFill>
        <p:spPr>
          <a:xfrm>
            <a:off x="279400" y="1695450"/>
            <a:ext cx="5156200" cy="320675"/>
          </a:xfrm>
          <a:prstGeom prst="rect">
            <a:avLst/>
          </a:prstGeom>
          <a:ln w="12700">
            <a:miter lim="400000"/>
          </a:ln>
        </p:spPr>
      </p:pic>
      <p:sp>
        <p:nvSpPr>
          <p:cNvPr id="542" name="Shape 54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53 of 61</a:t>
            </a:r>
          </a:p>
        </p:txBody>
      </p:sp>
      <p:pic>
        <p:nvPicPr>
          <p:cNvPr id="543"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544" name="red-header.png" descr="red-header"/>
          <p:cNvPicPr/>
          <p:nvPr/>
        </p:nvPicPr>
        <p:blipFill>
          <a:blip r:embed="rId4">
            <a:extLst/>
          </a:blip>
          <a:stretch>
            <a:fillRect/>
          </a:stretch>
        </p:blipFill>
        <p:spPr>
          <a:xfrm>
            <a:off x="1587" y="0"/>
            <a:ext cx="9142413" cy="1447800"/>
          </a:xfrm>
          <a:prstGeom prst="rect">
            <a:avLst/>
          </a:prstGeom>
          <a:ln w="12700">
            <a:miter lim="400000"/>
          </a:ln>
        </p:spPr>
      </p:pic>
      <p:pic>
        <p:nvPicPr>
          <p:cNvPr id="545" name="vocabulario.png" descr="vocabulario"/>
          <p:cNvPicPr/>
          <p:nvPr/>
        </p:nvPicPr>
        <p:blipFill>
          <a:blip r:embed="rId5">
            <a:extLst/>
          </a:blip>
          <a:stretch>
            <a:fillRect/>
          </a:stretch>
        </p:blipFill>
        <p:spPr>
          <a:xfrm>
            <a:off x="2060575" y="685800"/>
            <a:ext cx="2273300" cy="368300"/>
          </a:xfrm>
          <a:prstGeom prst="rect">
            <a:avLst/>
          </a:prstGeom>
          <a:ln w="12700">
            <a:miter lim="400000"/>
          </a:ln>
        </p:spPr>
      </p:pic>
      <p:sp>
        <p:nvSpPr>
          <p:cNvPr id="546" name="Shape 546"/>
          <p:cNvSpPr/>
          <p:nvPr/>
        </p:nvSpPr>
        <p:spPr>
          <a:xfrm>
            <a:off x="1482725" y="2248040"/>
            <a:ext cx="3478213" cy="219047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solidFill>
                  <a:srgbClr val="FF3300"/>
                </a:solidFill>
              </a:rPr>
              <a:t>el campo de béisbol                   el/la beisbolista</a:t>
            </a:r>
            <a:endParaRPr sz="2000">
              <a:solidFill>
                <a:srgbClr val="FF3300"/>
              </a:solidFill>
            </a:endParaRPr>
          </a:p>
          <a:p>
            <a:pPr lvl="0">
              <a:lnSpc>
                <a:spcPct val="125000"/>
              </a:lnSpc>
            </a:pPr>
            <a:r>
              <a:rPr sz="2000">
                <a:solidFill>
                  <a:srgbClr val="FF3300"/>
                </a:solidFill>
              </a:rPr>
              <a:t>el/la bateador(a) </a:t>
            </a:r>
            <a:endParaRPr sz="2000">
              <a:solidFill>
                <a:srgbClr val="FF3300"/>
              </a:solidFill>
            </a:endParaRPr>
          </a:p>
          <a:p>
            <a:pPr lvl="0">
              <a:lnSpc>
                <a:spcPct val="125000"/>
              </a:lnSpc>
            </a:pPr>
            <a:r>
              <a:rPr sz="2000">
                <a:solidFill>
                  <a:srgbClr val="FF3300"/>
                </a:solidFill>
              </a:rPr>
              <a:t>el/la lanzador(a), el/la pícher     el/la cátcher, el/la receptor(a) el/la jardinero(a)</a:t>
            </a:r>
          </a:p>
        </p:txBody>
      </p:sp>
      <p:sp>
        <p:nvSpPr>
          <p:cNvPr id="547" name="Shape 547"/>
          <p:cNvSpPr/>
          <p:nvPr/>
        </p:nvSpPr>
        <p:spPr>
          <a:xfrm>
            <a:off x="5143500" y="2204747"/>
            <a:ext cx="21875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baseball field</a:t>
            </a:r>
          </a:p>
        </p:txBody>
      </p:sp>
      <p:sp>
        <p:nvSpPr>
          <p:cNvPr id="548" name="Shape 548"/>
          <p:cNvSpPr/>
          <p:nvPr/>
        </p:nvSpPr>
        <p:spPr>
          <a:xfrm>
            <a:off x="5143500" y="2585747"/>
            <a:ext cx="21875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baseball player</a:t>
            </a:r>
          </a:p>
        </p:txBody>
      </p:sp>
      <p:sp>
        <p:nvSpPr>
          <p:cNvPr id="549" name="Shape 549"/>
          <p:cNvSpPr/>
          <p:nvPr/>
        </p:nvSpPr>
        <p:spPr>
          <a:xfrm>
            <a:off x="5143500" y="2968334"/>
            <a:ext cx="218757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batter</a:t>
            </a:r>
          </a:p>
        </p:txBody>
      </p:sp>
      <p:sp>
        <p:nvSpPr>
          <p:cNvPr id="550" name="Shape 550"/>
          <p:cNvSpPr/>
          <p:nvPr/>
        </p:nvSpPr>
        <p:spPr>
          <a:xfrm>
            <a:off x="5143500" y="3341397"/>
            <a:ext cx="270192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pitcher</a:t>
            </a:r>
          </a:p>
        </p:txBody>
      </p:sp>
      <p:sp>
        <p:nvSpPr>
          <p:cNvPr id="551" name="Shape 551"/>
          <p:cNvSpPr/>
          <p:nvPr/>
        </p:nvSpPr>
        <p:spPr>
          <a:xfrm>
            <a:off x="5143500" y="3723984"/>
            <a:ext cx="218757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catcher</a:t>
            </a:r>
          </a:p>
        </p:txBody>
      </p:sp>
      <p:sp>
        <p:nvSpPr>
          <p:cNvPr id="552" name="Shape 552"/>
          <p:cNvSpPr/>
          <p:nvPr/>
        </p:nvSpPr>
        <p:spPr>
          <a:xfrm>
            <a:off x="5143500" y="4109747"/>
            <a:ext cx="21875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outfielder</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547"/>
                                        </p:tgtEl>
                                        <p:attrNameLst>
                                          <p:attrName>style.visibility</p:attrName>
                                        </p:attrNameLst>
                                      </p:cBhvr>
                                      <p:to>
                                        <p:strVal val="visible"/>
                                      </p:to>
                                    </p:set>
                                    <p:anim calcmode="lin" valueType="num">
                                      <p:cBhvr>
                                        <p:cTn id="7" dur="500" fill="hold"/>
                                        <p:tgtEl>
                                          <p:spTgt spid="547"/>
                                        </p:tgtEl>
                                        <p:attrNameLst>
                                          <p:attrName>ppt_x</p:attrName>
                                        </p:attrNameLst>
                                      </p:cBhvr>
                                      <p:tavLst>
                                        <p:tav tm="0">
                                          <p:val>
                                            <p:strVal val="1+#ppt_w/2"/>
                                          </p:val>
                                        </p:tav>
                                        <p:tav tm="100000">
                                          <p:val>
                                            <p:strVal val="#ppt_x"/>
                                          </p:val>
                                        </p:tav>
                                      </p:tavLst>
                                    </p:anim>
                                    <p:anim calcmode="lin" valueType="num">
                                      <p:cBhvr>
                                        <p:cTn id="8" dur="500" fill="hold"/>
                                        <p:tgtEl>
                                          <p:spTgt spid="5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548"/>
                                        </p:tgtEl>
                                        <p:attrNameLst>
                                          <p:attrName>style.visibility</p:attrName>
                                        </p:attrNameLst>
                                      </p:cBhvr>
                                      <p:to>
                                        <p:strVal val="visible"/>
                                      </p:to>
                                    </p:set>
                                    <p:anim calcmode="lin" valueType="num">
                                      <p:cBhvr>
                                        <p:cTn id="13" dur="500" fill="hold"/>
                                        <p:tgtEl>
                                          <p:spTgt spid="548"/>
                                        </p:tgtEl>
                                        <p:attrNameLst>
                                          <p:attrName>ppt_x</p:attrName>
                                        </p:attrNameLst>
                                      </p:cBhvr>
                                      <p:tavLst>
                                        <p:tav tm="0">
                                          <p:val>
                                            <p:strVal val="1+#ppt_w/2"/>
                                          </p:val>
                                        </p:tav>
                                        <p:tav tm="100000">
                                          <p:val>
                                            <p:strVal val="#ppt_x"/>
                                          </p:val>
                                        </p:tav>
                                      </p:tavLst>
                                    </p:anim>
                                    <p:anim calcmode="lin" valueType="num">
                                      <p:cBhvr>
                                        <p:cTn id="14" dur="500" fill="hold"/>
                                        <p:tgtEl>
                                          <p:spTgt spid="54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549"/>
                                        </p:tgtEl>
                                        <p:attrNameLst>
                                          <p:attrName>style.visibility</p:attrName>
                                        </p:attrNameLst>
                                      </p:cBhvr>
                                      <p:to>
                                        <p:strVal val="visible"/>
                                      </p:to>
                                    </p:set>
                                    <p:anim calcmode="lin" valueType="num">
                                      <p:cBhvr>
                                        <p:cTn id="19" dur="500" fill="hold"/>
                                        <p:tgtEl>
                                          <p:spTgt spid="549"/>
                                        </p:tgtEl>
                                        <p:attrNameLst>
                                          <p:attrName>ppt_x</p:attrName>
                                        </p:attrNameLst>
                                      </p:cBhvr>
                                      <p:tavLst>
                                        <p:tav tm="0">
                                          <p:val>
                                            <p:strVal val="1+#ppt_w/2"/>
                                          </p:val>
                                        </p:tav>
                                        <p:tav tm="100000">
                                          <p:val>
                                            <p:strVal val="#ppt_x"/>
                                          </p:val>
                                        </p:tav>
                                      </p:tavLst>
                                    </p:anim>
                                    <p:anim calcmode="lin" valueType="num">
                                      <p:cBhvr>
                                        <p:cTn id="20" dur="500" fill="hold"/>
                                        <p:tgtEl>
                                          <p:spTgt spid="54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550"/>
                                        </p:tgtEl>
                                        <p:attrNameLst>
                                          <p:attrName>style.visibility</p:attrName>
                                        </p:attrNameLst>
                                      </p:cBhvr>
                                      <p:to>
                                        <p:strVal val="visible"/>
                                      </p:to>
                                    </p:set>
                                    <p:anim calcmode="lin" valueType="num">
                                      <p:cBhvr>
                                        <p:cTn id="25" dur="500" fill="hold"/>
                                        <p:tgtEl>
                                          <p:spTgt spid="550"/>
                                        </p:tgtEl>
                                        <p:attrNameLst>
                                          <p:attrName>ppt_x</p:attrName>
                                        </p:attrNameLst>
                                      </p:cBhvr>
                                      <p:tavLst>
                                        <p:tav tm="0">
                                          <p:val>
                                            <p:strVal val="1+#ppt_w/2"/>
                                          </p:val>
                                        </p:tav>
                                        <p:tav tm="100000">
                                          <p:val>
                                            <p:strVal val="#ppt_x"/>
                                          </p:val>
                                        </p:tav>
                                      </p:tavLst>
                                    </p:anim>
                                    <p:anim calcmode="lin" valueType="num">
                                      <p:cBhvr>
                                        <p:cTn id="26" dur="500" fill="hold"/>
                                        <p:tgtEl>
                                          <p:spTgt spid="55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551"/>
                                        </p:tgtEl>
                                        <p:attrNameLst>
                                          <p:attrName>style.visibility</p:attrName>
                                        </p:attrNameLst>
                                      </p:cBhvr>
                                      <p:to>
                                        <p:strVal val="visible"/>
                                      </p:to>
                                    </p:set>
                                    <p:anim calcmode="lin" valueType="num">
                                      <p:cBhvr>
                                        <p:cTn id="31" dur="500" fill="hold"/>
                                        <p:tgtEl>
                                          <p:spTgt spid="551"/>
                                        </p:tgtEl>
                                        <p:attrNameLst>
                                          <p:attrName>ppt_x</p:attrName>
                                        </p:attrNameLst>
                                      </p:cBhvr>
                                      <p:tavLst>
                                        <p:tav tm="0">
                                          <p:val>
                                            <p:strVal val="1+#ppt_w/2"/>
                                          </p:val>
                                        </p:tav>
                                        <p:tav tm="100000">
                                          <p:val>
                                            <p:strVal val="#ppt_x"/>
                                          </p:val>
                                        </p:tav>
                                      </p:tavLst>
                                    </p:anim>
                                    <p:anim calcmode="lin" valueType="num">
                                      <p:cBhvr>
                                        <p:cTn id="32" dur="500" fill="hold"/>
                                        <p:tgtEl>
                                          <p:spTgt spid="55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552"/>
                                        </p:tgtEl>
                                        <p:attrNameLst>
                                          <p:attrName>style.visibility</p:attrName>
                                        </p:attrNameLst>
                                      </p:cBhvr>
                                      <p:to>
                                        <p:strVal val="visible"/>
                                      </p:to>
                                    </p:set>
                                    <p:anim calcmode="lin" valueType="num">
                                      <p:cBhvr>
                                        <p:cTn id="37" dur="500" fill="hold"/>
                                        <p:tgtEl>
                                          <p:spTgt spid="552"/>
                                        </p:tgtEl>
                                        <p:attrNameLst>
                                          <p:attrName>ppt_x</p:attrName>
                                        </p:attrNameLst>
                                      </p:cBhvr>
                                      <p:tavLst>
                                        <p:tav tm="0">
                                          <p:val>
                                            <p:strVal val="1+#ppt_w/2"/>
                                          </p:val>
                                        </p:tav>
                                        <p:tav tm="100000">
                                          <p:val>
                                            <p:strVal val="#ppt_x"/>
                                          </p:val>
                                        </p:tav>
                                      </p:tavLst>
                                    </p:anim>
                                    <p:anim calcmode="lin" valueType="num">
                                      <p:cBhvr>
                                        <p:cTn id="38" dur="500" fill="hold"/>
                                        <p:tgtEl>
                                          <p:spTgt spid="55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0" presetID="1" grpId="7" fill="hold">
                                  <p:stCondLst>
                                    <p:cond delay="0"/>
                                  </p:stCondLst>
                                  <p:iterate type="el" backwards="0">
                                    <p:tmAbs val="0"/>
                                  </p:iterate>
                                  <p:childTnLst>
                                    <p:set>
                                      <p:cBhvr>
                                        <p:cTn id="42" fill="hold"/>
                                        <p:tgtEl>
                                          <p:spTgt spid="5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52" grpId="6"/>
      <p:bldP build="whole" bldLvl="1" animBg="1" rev="0" advAuto="0" spid="543" grpId="7"/>
      <p:bldP build="whole" bldLvl="1" animBg="1" rev="0" advAuto="0" spid="549" grpId="3"/>
      <p:bldP build="whole" bldLvl="1" animBg="1" rev="0" advAuto="0" spid="551" grpId="5"/>
      <p:bldP build="whole" bldLvl="1" animBg="1" rev="0" advAuto="0" spid="548" grpId="2"/>
      <p:bldP build="whole" bldLvl="1" animBg="1" rev="0" advAuto="0" spid="550" grpId="4"/>
      <p:bldP build="whole" bldLvl="1" animBg="1" rev="0" advAuto="0" spid="547" grpId="1"/>
    </p:bldLst>
  </p:timing>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4" name="Shape 55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54 of 61</a:t>
            </a:r>
          </a:p>
        </p:txBody>
      </p:sp>
      <p:pic>
        <p:nvPicPr>
          <p:cNvPr id="555" name="red-header.png" descr="red-header"/>
          <p:cNvPicPr/>
          <p:nvPr/>
        </p:nvPicPr>
        <p:blipFill>
          <a:blip r:embed="rId2">
            <a:extLst/>
          </a:blip>
          <a:stretch>
            <a:fillRect/>
          </a:stretch>
        </p:blipFill>
        <p:spPr>
          <a:xfrm>
            <a:off x="1587" y="0"/>
            <a:ext cx="9142413" cy="1447800"/>
          </a:xfrm>
          <a:prstGeom prst="rect">
            <a:avLst/>
          </a:prstGeom>
          <a:ln w="12700">
            <a:miter lim="400000"/>
          </a:ln>
        </p:spPr>
      </p:pic>
      <p:pic>
        <p:nvPicPr>
          <p:cNvPr id="556" name="vocabulario.png" descr="vocabulario"/>
          <p:cNvPicPr/>
          <p:nvPr/>
        </p:nvPicPr>
        <p:blipFill>
          <a:blip r:embed="rId3">
            <a:extLst/>
          </a:blip>
          <a:stretch>
            <a:fillRect/>
          </a:stretch>
        </p:blipFill>
        <p:spPr>
          <a:xfrm>
            <a:off x="2060575" y="685800"/>
            <a:ext cx="2273300" cy="368300"/>
          </a:xfrm>
          <a:prstGeom prst="rect">
            <a:avLst/>
          </a:prstGeom>
          <a:ln w="12700">
            <a:miter lim="400000"/>
          </a:ln>
        </p:spPr>
      </p:pic>
      <p:pic>
        <p:nvPicPr>
          <p:cNvPr id="557"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sp>
        <p:nvSpPr>
          <p:cNvPr id="558" name="Shape 558"/>
          <p:cNvSpPr/>
          <p:nvPr/>
        </p:nvSpPr>
        <p:spPr>
          <a:xfrm>
            <a:off x="2649537" y="2274969"/>
            <a:ext cx="1744663" cy="327961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solidFill>
                  <a:srgbClr val="FF3300"/>
                </a:solidFill>
              </a:rPr>
              <a:t>la pelota           </a:t>
            </a:r>
            <a:endParaRPr sz="2000">
              <a:solidFill>
                <a:srgbClr val="FF3300"/>
              </a:solidFill>
            </a:endParaRPr>
          </a:p>
          <a:p>
            <a:pPr lvl="0">
              <a:lnSpc>
                <a:spcPct val="125000"/>
              </a:lnSpc>
            </a:pPr>
            <a:r>
              <a:rPr sz="2000">
                <a:solidFill>
                  <a:srgbClr val="FF3300"/>
                </a:solidFill>
              </a:rPr>
              <a:t>el bate              </a:t>
            </a:r>
            <a:endParaRPr sz="2000">
              <a:solidFill>
                <a:srgbClr val="FF3300"/>
              </a:solidFill>
            </a:endParaRPr>
          </a:p>
          <a:p>
            <a:pPr lvl="0">
              <a:lnSpc>
                <a:spcPct val="125000"/>
              </a:lnSpc>
            </a:pPr>
            <a:r>
              <a:rPr sz="2000">
                <a:solidFill>
                  <a:srgbClr val="FF3300"/>
                </a:solidFill>
              </a:rPr>
              <a:t>el guante          </a:t>
            </a:r>
            <a:endParaRPr sz="2000">
              <a:solidFill>
                <a:srgbClr val="FF3300"/>
              </a:solidFill>
            </a:endParaRPr>
          </a:p>
          <a:p>
            <a:pPr lvl="0">
              <a:lnSpc>
                <a:spcPct val="125000"/>
              </a:lnSpc>
            </a:pPr>
            <a:r>
              <a:rPr sz="2000">
                <a:solidFill>
                  <a:srgbClr val="FF3300"/>
                </a:solidFill>
              </a:rPr>
              <a:t>el platillo</a:t>
            </a:r>
            <a:endParaRPr sz="2000">
              <a:solidFill>
                <a:srgbClr val="FF3300"/>
              </a:solidFill>
            </a:endParaRPr>
          </a:p>
          <a:p>
            <a:pPr lvl="0">
              <a:lnSpc>
                <a:spcPct val="125000"/>
              </a:lnSpc>
            </a:pPr>
            <a:r>
              <a:rPr sz="2000">
                <a:solidFill>
                  <a:srgbClr val="FF3300"/>
                </a:solidFill>
              </a:rPr>
              <a:t>la base             </a:t>
            </a:r>
            <a:endParaRPr sz="2000">
              <a:solidFill>
                <a:srgbClr val="FF3300"/>
              </a:solidFill>
            </a:endParaRPr>
          </a:p>
          <a:p>
            <a:pPr lvl="0">
              <a:lnSpc>
                <a:spcPct val="125000"/>
              </a:lnSpc>
            </a:pPr>
            <a:r>
              <a:rPr sz="2000">
                <a:solidFill>
                  <a:srgbClr val="FF3300"/>
                </a:solidFill>
              </a:rPr>
              <a:t>el jonrón</a:t>
            </a:r>
            <a:endParaRPr sz="2000">
              <a:solidFill>
                <a:srgbClr val="FF3300"/>
              </a:solidFill>
            </a:endParaRPr>
          </a:p>
          <a:p>
            <a:pPr lvl="0">
              <a:lnSpc>
                <a:spcPct val="125000"/>
              </a:lnSpc>
            </a:pPr>
            <a:r>
              <a:rPr sz="2000">
                <a:solidFill>
                  <a:srgbClr val="FF3300"/>
                </a:solidFill>
              </a:rPr>
              <a:t>batear</a:t>
            </a:r>
            <a:endParaRPr sz="2000">
              <a:solidFill>
                <a:srgbClr val="FF3300"/>
              </a:solidFill>
            </a:endParaRPr>
          </a:p>
          <a:p>
            <a:pPr lvl="0">
              <a:lnSpc>
                <a:spcPct val="125000"/>
              </a:lnSpc>
            </a:pPr>
            <a:r>
              <a:rPr sz="2000">
                <a:solidFill>
                  <a:srgbClr val="FF3300"/>
                </a:solidFill>
              </a:rPr>
              <a:t>correr</a:t>
            </a:r>
            <a:endParaRPr sz="2000">
              <a:solidFill>
                <a:srgbClr val="FF3300"/>
              </a:solidFill>
            </a:endParaRPr>
          </a:p>
          <a:p>
            <a:pPr lvl="0">
              <a:lnSpc>
                <a:spcPct val="125000"/>
              </a:lnSpc>
            </a:pPr>
            <a:r>
              <a:rPr sz="2000">
                <a:solidFill>
                  <a:srgbClr val="FF3300"/>
                </a:solidFill>
              </a:rPr>
              <a:t>atrapar</a:t>
            </a:r>
          </a:p>
        </p:txBody>
      </p:sp>
      <p:sp>
        <p:nvSpPr>
          <p:cNvPr id="559" name="Shape 559"/>
          <p:cNvSpPr/>
          <p:nvPr/>
        </p:nvSpPr>
        <p:spPr>
          <a:xfrm>
            <a:off x="4989512" y="2203159"/>
            <a:ext cx="3009901"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ball</a:t>
            </a:r>
          </a:p>
        </p:txBody>
      </p:sp>
      <p:sp>
        <p:nvSpPr>
          <p:cNvPr id="560" name="Shape 560"/>
          <p:cNvSpPr/>
          <p:nvPr/>
        </p:nvSpPr>
        <p:spPr>
          <a:xfrm>
            <a:off x="4989512" y="2604797"/>
            <a:ext cx="218757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bat</a:t>
            </a:r>
          </a:p>
        </p:txBody>
      </p:sp>
      <p:sp>
        <p:nvSpPr>
          <p:cNvPr id="561" name="Shape 561"/>
          <p:cNvSpPr/>
          <p:nvPr/>
        </p:nvSpPr>
        <p:spPr>
          <a:xfrm>
            <a:off x="4989512" y="2979447"/>
            <a:ext cx="218757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glove</a:t>
            </a:r>
          </a:p>
        </p:txBody>
      </p:sp>
      <p:sp>
        <p:nvSpPr>
          <p:cNvPr id="562" name="Shape 562"/>
          <p:cNvSpPr/>
          <p:nvPr/>
        </p:nvSpPr>
        <p:spPr>
          <a:xfrm>
            <a:off x="4989512" y="3365209"/>
            <a:ext cx="270192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home plate</a:t>
            </a:r>
          </a:p>
        </p:txBody>
      </p:sp>
      <p:sp>
        <p:nvSpPr>
          <p:cNvPr id="563" name="Shape 563"/>
          <p:cNvSpPr/>
          <p:nvPr/>
        </p:nvSpPr>
        <p:spPr>
          <a:xfrm>
            <a:off x="4989512" y="3747797"/>
            <a:ext cx="218757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base</a:t>
            </a:r>
          </a:p>
        </p:txBody>
      </p:sp>
      <p:sp>
        <p:nvSpPr>
          <p:cNvPr id="564" name="Shape 564"/>
          <p:cNvSpPr/>
          <p:nvPr/>
        </p:nvSpPr>
        <p:spPr>
          <a:xfrm>
            <a:off x="4989512" y="4128797"/>
            <a:ext cx="218757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home run</a:t>
            </a:r>
          </a:p>
        </p:txBody>
      </p:sp>
      <p:pic>
        <p:nvPicPr>
          <p:cNvPr id="565" name="slide 53-54 titletext1a.png" descr="slide 53-54 titletext1a"/>
          <p:cNvPicPr/>
          <p:nvPr/>
        </p:nvPicPr>
        <p:blipFill>
          <a:blip r:embed="rId5">
            <a:extLst/>
          </a:blip>
          <a:stretch>
            <a:fillRect/>
          </a:stretch>
        </p:blipFill>
        <p:spPr>
          <a:xfrm>
            <a:off x="279400" y="1695450"/>
            <a:ext cx="5156200" cy="320675"/>
          </a:xfrm>
          <a:prstGeom prst="rect">
            <a:avLst/>
          </a:prstGeom>
          <a:ln w="12700">
            <a:miter lim="400000"/>
          </a:ln>
        </p:spPr>
      </p:pic>
      <p:sp>
        <p:nvSpPr>
          <p:cNvPr id="566" name="Shape 566"/>
          <p:cNvSpPr/>
          <p:nvPr/>
        </p:nvSpPr>
        <p:spPr>
          <a:xfrm>
            <a:off x="4989512" y="4511384"/>
            <a:ext cx="171132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to hit, to bat</a:t>
            </a:r>
          </a:p>
        </p:txBody>
      </p:sp>
      <p:sp>
        <p:nvSpPr>
          <p:cNvPr id="567" name="Shape 567"/>
          <p:cNvSpPr/>
          <p:nvPr/>
        </p:nvSpPr>
        <p:spPr>
          <a:xfrm>
            <a:off x="4989512" y="4873334"/>
            <a:ext cx="218757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to run</a:t>
            </a:r>
          </a:p>
        </p:txBody>
      </p:sp>
      <p:sp>
        <p:nvSpPr>
          <p:cNvPr id="568" name="Shape 568"/>
          <p:cNvSpPr/>
          <p:nvPr/>
        </p:nvSpPr>
        <p:spPr>
          <a:xfrm>
            <a:off x="4989512" y="5273384"/>
            <a:ext cx="270192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to catch</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559"/>
                                        </p:tgtEl>
                                        <p:attrNameLst>
                                          <p:attrName>style.visibility</p:attrName>
                                        </p:attrNameLst>
                                      </p:cBhvr>
                                      <p:to>
                                        <p:strVal val="visible"/>
                                      </p:to>
                                    </p:set>
                                    <p:anim calcmode="lin" valueType="num">
                                      <p:cBhvr>
                                        <p:cTn id="7" dur="500" fill="hold"/>
                                        <p:tgtEl>
                                          <p:spTgt spid="559"/>
                                        </p:tgtEl>
                                        <p:attrNameLst>
                                          <p:attrName>ppt_x</p:attrName>
                                        </p:attrNameLst>
                                      </p:cBhvr>
                                      <p:tavLst>
                                        <p:tav tm="0">
                                          <p:val>
                                            <p:strVal val="1+#ppt_w/2"/>
                                          </p:val>
                                        </p:tav>
                                        <p:tav tm="100000">
                                          <p:val>
                                            <p:strVal val="#ppt_x"/>
                                          </p:val>
                                        </p:tav>
                                      </p:tavLst>
                                    </p:anim>
                                    <p:anim calcmode="lin" valueType="num">
                                      <p:cBhvr>
                                        <p:cTn id="8" dur="500" fill="hold"/>
                                        <p:tgtEl>
                                          <p:spTgt spid="55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560"/>
                                        </p:tgtEl>
                                        <p:attrNameLst>
                                          <p:attrName>style.visibility</p:attrName>
                                        </p:attrNameLst>
                                      </p:cBhvr>
                                      <p:to>
                                        <p:strVal val="visible"/>
                                      </p:to>
                                    </p:set>
                                    <p:anim calcmode="lin" valueType="num">
                                      <p:cBhvr>
                                        <p:cTn id="13" dur="500" fill="hold"/>
                                        <p:tgtEl>
                                          <p:spTgt spid="560"/>
                                        </p:tgtEl>
                                        <p:attrNameLst>
                                          <p:attrName>ppt_x</p:attrName>
                                        </p:attrNameLst>
                                      </p:cBhvr>
                                      <p:tavLst>
                                        <p:tav tm="0">
                                          <p:val>
                                            <p:strVal val="1+#ppt_w/2"/>
                                          </p:val>
                                        </p:tav>
                                        <p:tav tm="100000">
                                          <p:val>
                                            <p:strVal val="#ppt_x"/>
                                          </p:val>
                                        </p:tav>
                                      </p:tavLst>
                                    </p:anim>
                                    <p:anim calcmode="lin" valueType="num">
                                      <p:cBhvr>
                                        <p:cTn id="14" dur="500" fill="hold"/>
                                        <p:tgtEl>
                                          <p:spTgt spid="56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561"/>
                                        </p:tgtEl>
                                        <p:attrNameLst>
                                          <p:attrName>style.visibility</p:attrName>
                                        </p:attrNameLst>
                                      </p:cBhvr>
                                      <p:to>
                                        <p:strVal val="visible"/>
                                      </p:to>
                                    </p:set>
                                    <p:anim calcmode="lin" valueType="num">
                                      <p:cBhvr>
                                        <p:cTn id="19" dur="500" fill="hold"/>
                                        <p:tgtEl>
                                          <p:spTgt spid="561"/>
                                        </p:tgtEl>
                                        <p:attrNameLst>
                                          <p:attrName>ppt_x</p:attrName>
                                        </p:attrNameLst>
                                      </p:cBhvr>
                                      <p:tavLst>
                                        <p:tav tm="0">
                                          <p:val>
                                            <p:strVal val="1+#ppt_w/2"/>
                                          </p:val>
                                        </p:tav>
                                        <p:tav tm="100000">
                                          <p:val>
                                            <p:strVal val="#ppt_x"/>
                                          </p:val>
                                        </p:tav>
                                      </p:tavLst>
                                    </p:anim>
                                    <p:anim calcmode="lin" valueType="num">
                                      <p:cBhvr>
                                        <p:cTn id="20" dur="500" fill="hold"/>
                                        <p:tgtEl>
                                          <p:spTgt spid="56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562"/>
                                        </p:tgtEl>
                                        <p:attrNameLst>
                                          <p:attrName>style.visibility</p:attrName>
                                        </p:attrNameLst>
                                      </p:cBhvr>
                                      <p:to>
                                        <p:strVal val="visible"/>
                                      </p:to>
                                    </p:set>
                                    <p:anim calcmode="lin" valueType="num">
                                      <p:cBhvr>
                                        <p:cTn id="25" dur="500" fill="hold"/>
                                        <p:tgtEl>
                                          <p:spTgt spid="562"/>
                                        </p:tgtEl>
                                        <p:attrNameLst>
                                          <p:attrName>ppt_x</p:attrName>
                                        </p:attrNameLst>
                                      </p:cBhvr>
                                      <p:tavLst>
                                        <p:tav tm="0">
                                          <p:val>
                                            <p:strVal val="1+#ppt_w/2"/>
                                          </p:val>
                                        </p:tav>
                                        <p:tav tm="100000">
                                          <p:val>
                                            <p:strVal val="#ppt_x"/>
                                          </p:val>
                                        </p:tav>
                                      </p:tavLst>
                                    </p:anim>
                                    <p:anim calcmode="lin" valueType="num">
                                      <p:cBhvr>
                                        <p:cTn id="26" dur="500" fill="hold"/>
                                        <p:tgtEl>
                                          <p:spTgt spid="56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563"/>
                                        </p:tgtEl>
                                        <p:attrNameLst>
                                          <p:attrName>style.visibility</p:attrName>
                                        </p:attrNameLst>
                                      </p:cBhvr>
                                      <p:to>
                                        <p:strVal val="visible"/>
                                      </p:to>
                                    </p:set>
                                    <p:anim calcmode="lin" valueType="num">
                                      <p:cBhvr>
                                        <p:cTn id="31" dur="500" fill="hold"/>
                                        <p:tgtEl>
                                          <p:spTgt spid="563"/>
                                        </p:tgtEl>
                                        <p:attrNameLst>
                                          <p:attrName>ppt_x</p:attrName>
                                        </p:attrNameLst>
                                      </p:cBhvr>
                                      <p:tavLst>
                                        <p:tav tm="0">
                                          <p:val>
                                            <p:strVal val="1+#ppt_w/2"/>
                                          </p:val>
                                        </p:tav>
                                        <p:tav tm="100000">
                                          <p:val>
                                            <p:strVal val="#ppt_x"/>
                                          </p:val>
                                        </p:tav>
                                      </p:tavLst>
                                    </p:anim>
                                    <p:anim calcmode="lin" valueType="num">
                                      <p:cBhvr>
                                        <p:cTn id="32" dur="500" fill="hold"/>
                                        <p:tgtEl>
                                          <p:spTgt spid="56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564"/>
                                        </p:tgtEl>
                                        <p:attrNameLst>
                                          <p:attrName>style.visibility</p:attrName>
                                        </p:attrNameLst>
                                      </p:cBhvr>
                                      <p:to>
                                        <p:strVal val="visible"/>
                                      </p:to>
                                    </p:set>
                                    <p:anim calcmode="lin" valueType="num">
                                      <p:cBhvr>
                                        <p:cTn id="37" dur="500" fill="hold"/>
                                        <p:tgtEl>
                                          <p:spTgt spid="564"/>
                                        </p:tgtEl>
                                        <p:attrNameLst>
                                          <p:attrName>ppt_x</p:attrName>
                                        </p:attrNameLst>
                                      </p:cBhvr>
                                      <p:tavLst>
                                        <p:tav tm="0">
                                          <p:val>
                                            <p:strVal val="1+#ppt_w/2"/>
                                          </p:val>
                                        </p:tav>
                                        <p:tav tm="100000">
                                          <p:val>
                                            <p:strVal val="#ppt_x"/>
                                          </p:val>
                                        </p:tav>
                                      </p:tavLst>
                                    </p:anim>
                                    <p:anim calcmode="lin" valueType="num">
                                      <p:cBhvr>
                                        <p:cTn id="38" dur="500" fill="hold"/>
                                        <p:tgtEl>
                                          <p:spTgt spid="56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2" presetID="2" grpId="7" fill="hold">
                                  <p:stCondLst>
                                    <p:cond delay="0"/>
                                  </p:stCondLst>
                                  <p:iterate type="el" backwards="0">
                                    <p:tmAbs val="0"/>
                                  </p:iterate>
                                  <p:childTnLst>
                                    <p:set>
                                      <p:cBhvr>
                                        <p:cTn id="42" fill="hold"/>
                                        <p:tgtEl>
                                          <p:spTgt spid="566"/>
                                        </p:tgtEl>
                                        <p:attrNameLst>
                                          <p:attrName>style.visibility</p:attrName>
                                        </p:attrNameLst>
                                      </p:cBhvr>
                                      <p:to>
                                        <p:strVal val="visible"/>
                                      </p:to>
                                    </p:set>
                                    <p:anim calcmode="lin" valueType="num">
                                      <p:cBhvr>
                                        <p:cTn id="43" dur="500" fill="hold"/>
                                        <p:tgtEl>
                                          <p:spTgt spid="566"/>
                                        </p:tgtEl>
                                        <p:attrNameLst>
                                          <p:attrName>ppt_x</p:attrName>
                                        </p:attrNameLst>
                                      </p:cBhvr>
                                      <p:tavLst>
                                        <p:tav tm="0">
                                          <p:val>
                                            <p:strVal val="1+#ppt_w/2"/>
                                          </p:val>
                                        </p:tav>
                                        <p:tav tm="100000">
                                          <p:val>
                                            <p:strVal val="#ppt_x"/>
                                          </p:val>
                                        </p:tav>
                                      </p:tavLst>
                                    </p:anim>
                                    <p:anim calcmode="lin" valueType="num">
                                      <p:cBhvr>
                                        <p:cTn id="44" dur="500" fill="hold"/>
                                        <p:tgtEl>
                                          <p:spTgt spid="56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2" presetID="2" grpId="8" fill="hold">
                                  <p:stCondLst>
                                    <p:cond delay="0"/>
                                  </p:stCondLst>
                                  <p:iterate type="el" backwards="0">
                                    <p:tmAbs val="0"/>
                                  </p:iterate>
                                  <p:childTnLst>
                                    <p:set>
                                      <p:cBhvr>
                                        <p:cTn id="48" fill="hold"/>
                                        <p:tgtEl>
                                          <p:spTgt spid="567"/>
                                        </p:tgtEl>
                                        <p:attrNameLst>
                                          <p:attrName>style.visibility</p:attrName>
                                        </p:attrNameLst>
                                      </p:cBhvr>
                                      <p:to>
                                        <p:strVal val="visible"/>
                                      </p:to>
                                    </p:set>
                                    <p:anim calcmode="lin" valueType="num">
                                      <p:cBhvr>
                                        <p:cTn id="49" dur="500" fill="hold"/>
                                        <p:tgtEl>
                                          <p:spTgt spid="567"/>
                                        </p:tgtEl>
                                        <p:attrNameLst>
                                          <p:attrName>ppt_x</p:attrName>
                                        </p:attrNameLst>
                                      </p:cBhvr>
                                      <p:tavLst>
                                        <p:tav tm="0">
                                          <p:val>
                                            <p:strVal val="1+#ppt_w/2"/>
                                          </p:val>
                                        </p:tav>
                                        <p:tav tm="100000">
                                          <p:val>
                                            <p:strVal val="#ppt_x"/>
                                          </p:val>
                                        </p:tav>
                                      </p:tavLst>
                                    </p:anim>
                                    <p:anim calcmode="lin" valueType="num">
                                      <p:cBhvr>
                                        <p:cTn id="50" dur="500" fill="hold"/>
                                        <p:tgtEl>
                                          <p:spTgt spid="56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nodeType="clickEffect" presetClass="entr" presetSubtype="2" presetID="2" grpId="9" fill="hold">
                                  <p:stCondLst>
                                    <p:cond delay="0"/>
                                  </p:stCondLst>
                                  <p:iterate type="el" backwards="0">
                                    <p:tmAbs val="0"/>
                                  </p:iterate>
                                  <p:childTnLst>
                                    <p:set>
                                      <p:cBhvr>
                                        <p:cTn id="54" fill="hold"/>
                                        <p:tgtEl>
                                          <p:spTgt spid="568"/>
                                        </p:tgtEl>
                                        <p:attrNameLst>
                                          <p:attrName>style.visibility</p:attrName>
                                        </p:attrNameLst>
                                      </p:cBhvr>
                                      <p:to>
                                        <p:strVal val="visible"/>
                                      </p:to>
                                    </p:set>
                                    <p:anim calcmode="lin" valueType="num">
                                      <p:cBhvr>
                                        <p:cTn id="55" dur="500" fill="hold"/>
                                        <p:tgtEl>
                                          <p:spTgt spid="568"/>
                                        </p:tgtEl>
                                        <p:attrNameLst>
                                          <p:attrName>ppt_x</p:attrName>
                                        </p:attrNameLst>
                                      </p:cBhvr>
                                      <p:tavLst>
                                        <p:tav tm="0">
                                          <p:val>
                                            <p:strVal val="1+#ppt_w/2"/>
                                          </p:val>
                                        </p:tav>
                                        <p:tav tm="100000">
                                          <p:val>
                                            <p:strVal val="#ppt_x"/>
                                          </p:val>
                                        </p:tav>
                                      </p:tavLst>
                                    </p:anim>
                                    <p:anim calcmode="lin" valueType="num">
                                      <p:cBhvr>
                                        <p:cTn id="56" dur="500" fill="hold"/>
                                        <p:tgtEl>
                                          <p:spTgt spid="568"/>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nodeType="clickEffect" presetClass="entr" presetSubtype="0" presetID="1" grpId="10" fill="hold">
                                  <p:stCondLst>
                                    <p:cond delay="0"/>
                                  </p:stCondLst>
                                  <p:iterate type="el" backwards="0">
                                    <p:tmAbs val="0"/>
                                  </p:iterate>
                                  <p:childTnLst>
                                    <p:set>
                                      <p:cBhvr>
                                        <p:cTn id="60" fill="hold"/>
                                        <p:tgtEl>
                                          <p:spTgt spid="5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63" grpId="5"/>
      <p:bldP build="whole" bldLvl="1" animBg="1" rev="0" advAuto="0" spid="561" grpId="3"/>
      <p:bldP build="whole" bldLvl="1" animBg="1" rev="0" advAuto="0" spid="559" grpId="1"/>
      <p:bldP build="whole" bldLvl="1" animBg="1" rev="0" advAuto="0" spid="567" grpId="8"/>
      <p:bldP build="whole" bldLvl="1" animBg="1" rev="0" advAuto="0" spid="566" grpId="7"/>
      <p:bldP build="whole" bldLvl="1" animBg="1" rev="0" advAuto="0" spid="560" grpId="2"/>
      <p:bldP build="whole" bldLvl="1" animBg="1" rev="0" advAuto="0" spid="557" grpId="10"/>
      <p:bldP build="whole" bldLvl="1" animBg="1" rev="0" advAuto="0" spid="568" grpId="9"/>
      <p:bldP build="whole" bldLvl="1" animBg="1" rev="0" advAuto="0" spid="562" grpId="4"/>
      <p:bldP build="whole" bldLvl="1" animBg="1" rev="0" advAuto="0" spid="564" grpId="6"/>
    </p:bldLst>
  </p:timing>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70" name="slide 55 titletext1a.png" descr="slide 55 titletext1a"/>
          <p:cNvPicPr/>
          <p:nvPr/>
        </p:nvPicPr>
        <p:blipFill>
          <a:blip r:embed="rId2">
            <a:extLst/>
          </a:blip>
          <a:stretch>
            <a:fillRect/>
          </a:stretch>
        </p:blipFill>
        <p:spPr>
          <a:xfrm>
            <a:off x="279400" y="1695450"/>
            <a:ext cx="5156200" cy="320675"/>
          </a:xfrm>
          <a:prstGeom prst="rect">
            <a:avLst/>
          </a:prstGeom>
          <a:ln w="12700">
            <a:miter lim="400000"/>
          </a:ln>
        </p:spPr>
      </p:pic>
      <p:pic>
        <p:nvPicPr>
          <p:cNvPr id="571" name="red-header.png" descr="red-header"/>
          <p:cNvPicPr/>
          <p:nvPr/>
        </p:nvPicPr>
        <p:blipFill>
          <a:blip r:embed="rId3">
            <a:extLst/>
          </a:blip>
          <a:stretch>
            <a:fillRect/>
          </a:stretch>
        </p:blipFill>
        <p:spPr>
          <a:xfrm>
            <a:off x="1587" y="0"/>
            <a:ext cx="9142413" cy="1447800"/>
          </a:xfrm>
          <a:prstGeom prst="rect">
            <a:avLst/>
          </a:prstGeom>
          <a:ln w="12700">
            <a:miter lim="400000"/>
          </a:ln>
        </p:spPr>
      </p:pic>
      <p:sp>
        <p:nvSpPr>
          <p:cNvPr id="572" name="Shape 572"/>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55 of 61</a:t>
            </a:r>
          </a:p>
        </p:txBody>
      </p:sp>
      <p:pic>
        <p:nvPicPr>
          <p:cNvPr id="573" name="vocabulario.png" descr="vocabulario"/>
          <p:cNvPicPr/>
          <p:nvPr/>
        </p:nvPicPr>
        <p:blipFill>
          <a:blip r:embed="rId4">
            <a:extLst/>
          </a:blip>
          <a:stretch>
            <a:fillRect/>
          </a:stretch>
        </p:blipFill>
        <p:spPr>
          <a:xfrm>
            <a:off x="2060575" y="685800"/>
            <a:ext cx="2273300" cy="368300"/>
          </a:xfrm>
          <a:prstGeom prst="rect">
            <a:avLst/>
          </a:prstGeom>
          <a:ln w="12700">
            <a:miter lim="400000"/>
          </a:ln>
        </p:spPr>
      </p:pic>
      <p:pic>
        <p:nvPicPr>
          <p:cNvPr id="574" name="next slide.png" descr="next slide"/>
          <p:cNvPicPr/>
          <p:nvPr/>
        </p:nvPicPr>
        <p:blipFill>
          <a:blip r:embed="rId5">
            <a:extLst/>
          </a:blip>
          <a:stretch>
            <a:fillRect/>
          </a:stretch>
        </p:blipFill>
        <p:spPr>
          <a:xfrm>
            <a:off x="7467600" y="5797550"/>
            <a:ext cx="1600200" cy="457200"/>
          </a:xfrm>
          <a:prstGeom prst="rect">
            <a:avLst/>
          </a:prstGeom>
          <a:ln w="12700">
            <a:miter lim="400000"/>
          </a:ln>
        </p:spPr>
      </p:pic>
      <p:sp>
        <p:nvSpPr>
          <p:cNvPr id="575" name="Shape 575"/>
          <p:cNvSpPr/>
          <p:nvPr/>
        </p:nvSpPr>
        <p:spPr>
          <a:xfrm>
            <a:off x="2162175" y="2248040"/>
            <a:ext cx="2420938" cy="219047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solidFill>
                  <a:srgbClr val="FF3300"/>
                </a:solidFill>
              </a:rPr>
              <a:t>la cancha</a:t>
            </a:r>
            <a:endParaRPr sz="2000">
              <a:solidFill>
                <a:srgbClr val="FF3300"/>
              </a:solidFill>
            </a:endParaRPr>
          </a:p>
          <a:p>
            <a:pPr lvl="0">
              <a:lnSpc>
                <a:spcPct val="125000"/>
              </a:lnSpc>
            </a:pPr>
            <a:r>
              <a:rPr sz="2000">
                <a:solidFill>
                  <a:srgbClr val="FF3300"/>
                </a:solidFill>
              </a:rPr>
              <a:t>el cesto, la canasta</a:t>
            </a:r>
            <a:endParaRPr sz="2000">
              <a:solidFill>
                <a:srgbClr val="FF3300"/>
              </a:solidFill>
            </a:endParaRPr>
          </a:p>
          <a:p>
            <a:pPr lvl="0">
              <a:lnSpc>
                <a:spcPct val="125000"/>
              </a:lnSpc>
            </a:pPr>
            <a:r>
              <a:rPr sz="2000">
                <a:solidFill>
                  <a:srgbClr val="FF3300"/>
                </a:solidFill>
              </a:rPr>
              <a:t>el balón</a:t>
            </a:r>
            <a:endParaRPr sz="2000">
              <a:solidFill>
                <a:srgbClr val="FF3300"/>
              </a:solidFill>
            </a:endParaRPr>
          </a:p>
          <a:p>
            <a:pPr lvl="0">
              <a:lnSpc>
                <a:spcPct val="125000"/>
              </a:lnSpc>
            </a:pPr>
            <a:r>
              <a:rPr sz="2000">
                <a:solidFill>
                  <a:srgbClr val="FF3300"/>
                </a:solidFill>
              </a:rPr>
              <a:t>tirar                                  </a:t>
            </a:r>
            <a:endParaRPr sz="2000">
              <a:solidFill>
                <a:srgbClr val="FF3300"/>
              </a:solidFill>
            </a:endParaRPr>
          </a:p>
          <a:p>
            <a:pPr lvl="0">
              <a:lnSpc>
                <a:spcPct val="125000"/>
              </a:lnSpc>
            </a:pPr>
            <a:r>
              <a:rPr sz="2000">
                <a:solidFill>
                  <a:srgbClr val="FF3300"/>
                </a:solidFill>
              </a:rPr>
              <a:t>driblar (con)</a:t>
            </a:r>
            <a:endParaRPr sz="2000">
              <a:solidFill>
                <a:srgbClr val="FF3300"/>
              </a:solidFill>
            </a:endParaRPr>
          </a:p>
          <a:p>
            <a:pPr lvl="0">
              <a:lnSpc>
                <a:spcPct val="125000"/>
              </a:lnSpc>
            </a:pPr>
            <a:r>
              <a:rPr sz="2000">
                <a:solidFill>
                  <a:srgbClr val="FF3300"/>
                </a:solidFill>
              </a:rPr>
              <a:t>encestar</a:t>
            </a:r>
          </a:p>
        </p:txBody>
      </p:sp>
      <p:sp>
        <p:nvSpPr>
          <p:cNvPr id="576" name="Shape 576"/>
          <p:cNvSpPr/>
          <p:nvPr/>
        </p:nvSpPr>
        <p:spPr>
          <a:xfrm>
            <a:off x="5143500" y="2222209"/>
            <a:ext cx="218757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court</a:t>
            </a:r>
          </a:p>
        </p:txBody>
      </p:sp>
      <p:sp>
        <p:nvSpPr>
          <p:cNvPr id="577" name="Shape 577"/>
          <p:cNvSpPr/>
          <p:nvPr/>
        </p:nvSpPr>
        <p:spPr>
          <a:xfrm>
            <a:off x="5143500" y="2601622"/>
            <a:ext cx="21875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basket</a:t>
            </a:r>
          </a:p>
        </p:txBody>
      </p:sp>
      <p:sp>
        <p:nvSpPr>
          <p:cNvPr id="578" name="Shape 578"/>
          <p:cNvSpPr/>
          <p:nvPr/>
        </p:nvSpPr>
        <p:spPr>
          <a:xfrm>
            <a:off x="5143500" y="2965159"/>
            <a:ext cx="218757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ball</a:t>
            </a:r>
          </a:p>
        </p:txBody>
      </p:sp>
      <p:sp>
        <p:nvSpPr>
          <p:cNvPr id="579" name="Shape 579"/>
          <p:cNvSpPr/>
          <p:nvPr/>
        </p:nvSpPr>
        <p:spPr>
          <a:xfrm>
            <a:off x="5143500" y="3723984"/>
            <a:ext cx="1339850"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to dribble</a:t>
            </a:r>
          </a:p>
        </p:txBody>
      </p:sp>
      <p:sp>
        <p:nvSpPr>
          <p:cNvPr id="580" name="Shape 580"/>
          <p:cNvSpPr/>
          <p:nvPr/>
        </p:nvSpPr>
        <p:spPr>
          <a:xfrm>
            <a:off x="5143500" y="4103397"/>
            <a:ext cx="3389313"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to score</a:t>
            </a:r>
          </a:p>
        </p:txBody>
      </p:sp>
      <p:sp>
        <p:nvSpPr>
          <p:cNvPr id="581" name="Shape 581"/>
          <p:cNvSpPr/>
          <p:nvPr/>
        </p:nvSpPr>
        <p:spPr>
          <a:xfrm>
            <a:off x="5143500" y="3342984"/>
            <a:ext cx="270192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to throw</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576"/>
                                        </p:tgtEl>
                                        <p:attrNameLst>
                                          <p:attrName>style.visibility</p:attrName>
                                        </p:attrNameLst>
                                      </p:cBhvr>
                                      <p:to>
                                        <p:strVal val="visible"/>
                                      </p:to>
                                    </p:set>
                                    <p:anim calcmode="lin" valueType="num">
                                      <p:cBhvr>
                                        <p:cTn id="7" dur="500" fill="hold"/>
                                        <p:tgtEl>
                                          <p:spTgt spid="576"/>
                                        </p:tgtEl>
                                        <p:attrNameLst>
                                          <p:attrName>ppt_x</p:attrName>
                                        </p:attrNameLst>
                                      </p:cBhvr>
                                      <p:tavLst>
                                        <p:tav tm="0">
                                          <p:val>
                                            <p:strVal val="1+#ppt_w/2"/>
                                          </p:val>
                                        </p:tav>
                                        <p:tav tm="100000">
                                          <p:val>
                                            <p:strVal val="#ppt_x"/>
                                          </p:val>
                                        </p:tav>
                                      </p:tavLst>
                                    </p:anim>
                                    <p:anim calcmode="lin" valueType="num">
                                      <p:cBhvr>
                                        <p:cTn id="8" dur="500" fill="hold"/>
                                        <p:tgtEl>
                                          <p:spTgt spid="57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577"/>
                                        </p:tgtEl>
                                        <p:attrNameLst>
                                          <p:attrName>style.visibility</p:attrName>
                                        </p:attrNameLst>
                                      </p:cBhvr>
                                      <p:to>
                                        <p:strVal val="visible"/>
                                      </p:to>
                                    </p:set>
                                    <p:anim calcmode="lin" valueType="num">
                                      <p:cBhvr>
                                        <p:cTn id="13" dur="500" fill="hold"/>
                                        <p:tgtEl>
                                          <p:spTgt spid="577"/>
                                        </p:tgtEl>
                                        <p:attrNameLst>
                                          <p:attrName>ppt_x</p:attrName>
                                        </p:attrNameLst>
                                      </p:cBhvr>
                                      <p:tavLst>
                                        <p:tav tm="0">
                                          <p:val>
                                            <p:strVal val="1+#ppt_w/2"/>
                                          </p:val>
                                        </p:tav>
                                        <p:tav tm="100000">
                                          <p:val>
                                            <p:strVal val="#ppt_x"/>
                                          </p:val>
                                        </p:tav>
                                      </p:tavLst>
                                    </p:anim>
                                    <p:anim calcmode="lin" valueType="num">
                                      <p:cBhvr>
                                        <p:cTn id="14" dur="500" fill="hold"/>
                                        <p:tgtEl>
                                          <p:spTgt spid="57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578"/>
                                        </p:tgtEl>
                                        <p:attrNameLst>
                                          <p:attrName>style.visibility</p:attrName>
                                        </p:attrNameLst>
                                      </p:cBhvr>
                                      <p:to>
                                        <p:strVal val="visible"/>
                                      </p:to>
                                    </p:set>
                                    <p:anim calcmode="lin" valueType="num">
                                      <p:cBhvr>
                                        <p:cTn id="19" dur="500" fill="hold"/>
                                        <p:tgtEl>
                                          <p:spTgt spid="578"/>
                                        </p:tgtEl>
                                        <p:attrNameLst>
                                          <p:attrName>ppt_x</p:attrName>
                                        </p:attrNameLst>
                                      </p:cBhvr>
                                      <p:tavLst>
                                        <p:tav tm="0">
                                          <p:val>
                                            <p:strVal val="1+#ppt_w/2"/>
                                          </p:val>
                                        </p:tav>
                                        <p:tav tm="100000">
                                          <p:val>
                                            <p:strVal val="#ppt_x"/>
                                          </p:val>
                                        </p:tav>
                                      </p:tavLst>
                                    </p:anim>
                                    <p:anim calcmode="lin" valueType="num">
                                      <p:cBhvr>
                                        <p:cTn id="20" dur="500" fill="hold"/>
                                        <p:tgtEl>
                                          <p:spTgt spid="57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581"/>
                                        </p:tgtEl>
                                        <p:attrNameLst>
                                          <p:attrName>style.visibility</p:attrName>
                                        </p:attrNameLst>
                                      </p:cBhvr>
                                      <p:to>
                                        <p:strVal val="visible"/>
                                      </p:to>
                                    </p:set>
                                    <p:anim calcmode="lin" valueType="num">
                                      <p:cBhvr>
                                        <p:cTn id="25" dur="500" fill="hold"/>
                                        <p:tgtEl>
                                          <p:spTgt spid="581"/>
                                        </p:tgtEl>
                                        <p:attrNameLst>
                                          <p:attrName>ppt_x</p:attrName>
                                        </p:attrNameLst>
                                      </p:cBhvr>
                                      <p:tavLst>
                                        <p:tav tm="0">
                                          <p:val>
                                            <p:strVal val="1+#ppt_w/2"/>
                                          </p:val>
                                        </p:tav>
                                        <p:tav tm="100000">
                                          <p:val>
                                            <p:strVal val="#ppt_x"/>
                                          </p:val>
                                        </p:tav>
                                      </p:tavLst>
                                    </p:anim>
                                    <p:anim calcmode="lin" valueType="num">
                                      <p:cBhvr>
                                        <p:cTn id="26" dur="500" fill="hold"/>
                                        <p:tgtEl>
                                          <p:spTgt spid="58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579"/>
                                        </p:tgtEl>
                                        <p:attrNameLst>
                                          <p:attrName>style.visibility</p:attrName>
                                        </p:attrNameLst>
                                      </p:cBhvr>
                                      <p:to>
                                        <p:strVal val="visible"/>
                                      </p:to>
                                    </p:set>
                                    <p:anim calcmode="lin" valueType="num">
                                      <p:cBhvr>
                                        <p:cTn id="31" dur="500" fill="hold"/>
                                        <p:tgtEl>
                                          <p:spTgt spid="579"/>
                                        </p:tgtEl>
                                        <p:attrNameLst>
                                          <p:attrName>ppt_x</p:attrName>
                                        </p:attrNameLst>
                                      </p:cBhvr>
                                      <p:tavLst>
                                        <p:tav tm="0">
                                          <p:val>
                                            <p:strVal val="1+#ppt_w/2"/>
                                          </p:val>
                                        </p:tav>
                                        <p:tav tm="100000">
                                          <p:val>
                                            <p:strVal val="#ppt_x"/>
                                          </p:val>
                                        </p:tav>
                                      </p:tavLst>
                                    </p:anim>
                                    <p:anim calcmode="lin" valueType="num">
                                      <p:cBhvr>
                                        <p:cTn id="32" dur="500" fill="hold"/>
                                        <p:tgtEl>
                                          <p:spTgt spid="57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580"/>
                                        </p:tgtEl>
                                        <p:attrNameLst>
                                          <p:attrName>style.visibility</p:attrName>
                                        </p:attrNameLst>
                                      </p:cBhvr>
                                      <p:to>
                                        <p:strVal val="visible"/>
                                      </p:to>
                                    </p:set>
                                    <p:anim calcmode="lin" valueType="num">
                                      <p:cBhvr>
                                        <p:cTn id="37" dur="500" fill="hold"/>
                                        <p:tgtEl>
                                          <p:spTgt spid="580"/>
                                        </p:tgtEl>
                                        <p:attrNameLst>
                                          <p:attrName>ppt_x</p:attrName>
                                        </p:attrNameLst>
                                      </p:cBhvr>
                                      <p:tavLst>
                                        <p:tav tm="0">
                                          <p:val>
                                            <p:strVal val="1+#ppt_w/2"/>
                                          </p:val>
                                        </p:tav>
                                        <p:tav tm="100000">
                                          <p:val>
                                            <p:strVal val="#ppt_x"/>
                                          </p:val>
                                        </p:tav>
                                      </p:tavLst>
                                    </p:anim>
                                    <p:anim calcmode="lin" valueType="num">
                                      <p:cBhvr>
                                        <p:cTn id="38" dur="500" fill="hold"/>
                                        <p:tgtEl>
                                          <p:spTgt spid="58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0" presetID="1" grpId="7" fill="hold">
                                  <p:stCondLst>
                                    <p:cond delay="0"/>
                                  </p:stCondLst>
                                  <p:iterate type="el" backwards="0">
                                    <p:tmAbs val="0"/>
                                  </p:iterate>
                                  <p:childTnLst>
                                    <p:set>
                                      <p:cBhvr>
                                        <p:cTn id="42" fill="hold"/>
                                        <p:tgtEl>
                                          <p:spTgt spid="5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77" grpId="2"/>
      <p:bldP build="whole" bldLvl="1" animBg="1" rev="0" advAuto="0" spid="576" grpId="1"/>
      <p:bldP build="whole" bldLvl="1" animBg="1" rev="0" advAuto="0" spid="579" grpId="5"/>
      <p:bldP build="whole" bldLvl="1" animBg="1" rev="0" advAuto="0" spid="581" grpId="4"/>
      <p:bldP build="whole" bldLvl="1" animBg="1" rev="0" advAuto="0" spid="580" grpId="6"/>
      <p:bldP build="whole" bldLvl="1" animBg="1" rev="0" advAuto="0" spid="574" grpId="7"/>
      <p:bldP build="whole" bldLvl="1" animBg="1" rev="0" advAuto="0" spid="578" grpId="3"/>
    </p:bldLst>
  </p:timing>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83" name="slide 56 titletext1a.png" descr="slide 56 titletext1a"/>
          <p:cNvPicPr/>
          <p:nvPr/>
        </p:nvPicPr>
        <p:blipFill>
          <a:blip r:embed="rId2">
            <a:extLst/>
          </a:blip>
          <a:stretch>
            <a:fillRect/>
          </a:stretch>
        </p:blipFill>
        <p:spPr>
          <a:xfrm>
            <a:off x="279400" y="1695450"/>
            <a:ext cx="5156200" cy="320675"/>
          </a:xfrm>
          <a:prstGeom prst="rect">
            <a:avLst/>
          </a:prstGeom>
          <a:ln w="12700">
            <a:miter lim="400000"/>
          </a:ln>
        </p:spPr>
      </p:pic>
      <p:sp>
        <p:nvSpPr>
          <p:cNvPr id="584" name="Shape 584"/>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56 of 61</a:t>
            </a:r>
          </a:p>
        </p:txBody>
      </p:sp>
      <p:pic>
        <p:nvPicPr>
          <p:cNvPr id="585" name="red-header.png" descr="red-header"/>
          <p:cNvPicPr/>
          <p:nvPr/>
        </p:nvPicPr>
        <p:blipFill>
          <a:blip r:embed="rId3">
            <a:extLst/>
          </a:blip>
          <a:stretch>
            <a:fillRect/>
          </a:stretch>
        </p:blipFill>
        <p:spPr>
          <a:xfrm>
            <a:off x="1587" y="0"/>
            <a:ext cx="9142413" cy="1447800"/>
          </a:xfrm>
          <a:prstGeom prst="rect">
            <a:avLst/>
          </a:prstGeom>
          <a:ln w="12700">
            <a:miter lim="400000"/>
          </a:ln>
        </p:spPr>
      </p:pic>
      <p:pic>
        <p:nvPicPr>
          <p:cNvPr id="586" name="vocabulario.png" descr="vocabulario"/>
          <p:cNvPicPr/>
          <p:nvPr/>
        </p:nvPicPr>
        <p:blipFill>
          <a:blip r:embed="rId4">
            <a:extLst/>
          </a:blip>
          <a:stretch>
            <a:fillRect/>
          </a:stretch>
        </p:blipFill>
        <p:spPr>
          <a:xfrm>
            <a:off x="2060575" y="685800"/>
            <a:ext cx="2273300" cy="368300"/>
          </a:xfrm>
          <a:prstGeom prst="rect">
            <a:avLst/>
          </a:prstGeom>
          <a:ln w="12700">
            <a:miter lim="400000"/>
          </a:ln>
        </p:spPr>
      </p:pic>
      <p:pic>
        <p:nvPicPr>
          <p:cNvPr id="587" name="next slide.png" descr="next slide"/>
          <p:cNvPicPr/>
          <p:nvPr/>
        </p:nvPicPr>
        <p:blipFill>
          <a:blip r:embed="rId5">
            <a:extLst/>
          </a:blip>
          <a:stretch>
            <a:fillRect/>
          </a:stretch>
        </p:blipFill>
        <p:spPr>
          <a:xfrm>
            <a:off x="7467600" y="5797550"/>
            <a:ext cx="1600200" cy="457200"/>
          </a:xfrm>
          <a:prstGeom prst="rect">
            <a:avLst/>
          </a:prstGeom>
          <a:ln w="12700">
            <a:miter lim="400000"/>
          </a:ln>
        </p:spPr>
      </p:pic>
      <p:sp>
        <p:nvSpPr>
          <p:cNvPr id="588" name="Shape 588"/>
          <p:cNvSpPr/>
          <p:nvPr/>
        </p:nvSpPr>
        <p:spPr>
          <a:xfrm>
            <a:off x="2292350" y="2285533"/>
            <a:ext cx="2062163" cy="3642659"/>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solidFill>
                  <a:srgbClr val="FF3300"/>
                </a:solidFill>
              </a:rPr>
              <a:t>la cancha                          </a:t>
            </a:r>
            <a:endParaRPr sz="2000">
              <a:solidFill>
                <a:srgbClr val="FF3300"/>
              </a:solidFill>
            </a:endParaRPr>
          </a:p>
          <a:p>
            <a:pPr lvl="0">
              <a:lnSpc>
                <a:spcPct val="125000"/>
              </a:lnSpc>
            </a:pPr>
            <a:r>
              <a:rPr sz="2000">
                <a:solidFill>
                  <a:srgbClr val="FF3300"/>
                </a:solidFill>
              </a:rPr>
              <a:t>la raqueta                        </a:t>
            </a:r>
            <a:endParaRPr sz="2000">
              <a:solidFill>
                <a:srgbClr val="FF3300"/>
              </a:solidFill>
            </a:endParaRPr>
          </a:p>
          <a:p>
            <a:pPr lvl="0">
              <a:lnSpc>
                <a:spcPct val="125000"/>
              </a:lnSpc>
            </a:pPr>
            <a:r>
              <a:rPr sz="2000">
                <a:solidFill>
                  <a:srgbClr val="FF3300"/>
                </a:solidFill>
              </a:rPr>
              <a:t>la pelota                           </a:t>
            </a:r>
            <a:endParaRPr sz="2000">
              <a:solidFill>
                <a:srgbClr val="FF3300"/>
              </a:solidFill>
            </a:endParaRPr>
          </a:p>
          <a:p>
            <a:pPr lvl="0">
              <a:lnSpc>
                <a:spcPct val="125000"/>
              </a:lnSpc>
            </a:pPr>
            <a:r>
              <a:rPr sz="2000">
                <a:solidFill>
                  <a:srgbClr val="FF3300"/>
                </a:solidFill>
              </a:rPr>
              <a:t>la red                               individuales                    </a:t>
            </a:r>
            <a:endParaRPr sz="2000">
              <a:solidFill>
                <a:srgbClr val="FF3300"/>
              </a:solidFill>
            </a:endParaRPr>
          </a:p>
          <a:p>
            <a:pPr lvl="0">
              <a:lnSpc>
                <a:spcPct val="125000"/>
              </a:lnSpc>
            </a:pPr>
            <a:r>
              <a:rPr sz="2000">
                <a:solidFill>
                  <a:srgbClr val="FF3300"/>
                </a:solidFill>
              </a:rPr>
              <a:t>dobles</a:t>
            </a:r>
            <a:endParaRPr sz="2000">
              <a:solidFill>
                <a:srgbClr val="FF3300"/>
              </a:solidFill>
            </a:endParaRPr>
          </a:p>
          <a:p>
            <a:pPr lvl="0">
              <a:lnSpc>
                <a:spcPct val="125000"/>
              </a:lnSpc>
            </a:pPr>
            <a:r>
              <a:rPr sz="2000">
                <a:solidFill>
                  <a:srgbClr val="FF3300"/>
                </a:solidFill>
              </a:rPr>
              <a:t>golpear</a:t>
            </a:r>
            <a:endParaRPr sz="2000">
              <a:solidFill>
                <a:srgbClr val="FF3300"/>
              </a:solidFill>
            </a:endParaRPr>
          </a:p>
          <a:p>
            <a:pPr lvl="0">
              <a:lnSpc>
                <a:spcPct val="125000"/>
              </a:lnSpc>
            </a:pPr>
            <a:r>
              <a:rPr sz="2000">
                <a:solidFill>
                  <a:srgbClr val="FF3300"/>
                </a:solidFill>
              </a:rPr>
              <a:t>pasar</a:t>
            </a:r>
            <a:endParaRPr sz="2000">
              <a:solidFill>
                <a:srgbClr val="FF3300"/>
              </a:solidFill>
            </a:endParaRPr>
          </a:p>
          <a:p>
            <a:pPr lvl="0">
              <a:lnSpc>
                <a:spcPct val="125000"/>
              </a:lnSpc>
            </a:pPr>
            <a:r>
              <a:rPr sz="2000">
                <a:solidFill>
                  <a:srgbClr val="FF3300"/>
                </a:solidFill>
              </a:rPr>
              <a:t>devolver                           </a:t>
            </a:r>
            <a:endParaRPr sz="2000">
              <a:solidFill>
                <a:srgbClr val="FF3300"/>
              </a:solidFill>
            </a:endParaRPr>
          </a:p>
          <a:p>
            <a:pPr lvl="0">
              <a:lnSpc>
                <a:spcPct val="125000"/>
              </a:lnSpc>
            </a:pPr>
            <a:r>
              <a:rPr sz="2000">
                <a:solidFill>
                  <a:srgbClr val="FF3300"/>
                </a:solidFill>
              </a:rPr>
              <a:t>por encima de</a:t>
            </a:r>
          </a:p>
        </p:txBody>
      </p:sp>
      <p:sp>
        <p:nvSpPr>
          <p:cNvPr id="589" name="Shape 589"/>
          <p:cNvSpPr/>
          <p:nvPr/>
        </p:nvSpPr>
        <p:spPr>
          <a:xfrm>
            <a:off x="4979987" y="2203159"/>
            <a:ext cx="93027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court</a:t>
            </a:r>
          </a:p>
        </p:txBody>
      </p:sp>
      <p:sp>
        <p:nvSpPr>
          <p:cNvPr id="590" name="Shape 590"/>
          <p:cNvSpPr/>
          <p:nvPr/>
        </p:nvSpPr>
        <p:spPr>
          <a:xfrm>
            <a:off x="4979987" y="2584159"/>
            <a:ext cx="1639888"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tennis racket</a:t>
            </a:r>
          </a:p>
        </p:txBody>
      </p:sp>
      <p:sp>
        <p:nvSpPr>
          <p:cNvPr id="591" name="Shape 591"/>
          <p:cNvSpPr/>
          <p:nvPr/>
        </p:nvSpPr>
        <p:spPr>
          <a:xfrm>
            <a:off x="4979987" y="2979447"/>
            <a:ext cx="79692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ball</a:t>
            </a:r>
          </a:p>
        </p:txBody>
      </p:sp>
      <p:sp>
        <p:nvSpPr>
          <p:cNvPr id="592" name="Shape 592"/>
          <p:cNvSpPr/>
          <p:nvPr/>
        </p:nvSpPr>
        <p:spPr>
          <a:xfrm>
            <a:off x="4979987" y="3366797"/>
            <a:ext cx="83502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net</a:t>
            </a:r>
          </a:p>
        </p:txBody>
      </p:sp>
      <p:sp>
        <p:nvSpPr>
          <p:cNvPr id="593" name="Shape 593"/>
          <p:cNvSpPr/>
          <p:nvPr/>
        </p:nvSpPr>
        <p:spPr>
          <a:xfrm>
            <a:off x="4979987" y="3746209"/>
            <a:ext cx="100647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singles</a:t>
            </a:r>
          </a:p>
        </p:txBody>
      </p:sp>
      <p:sp>
        <p:nvSpPr>
          <p:cNvPr id="594" name="Shape 594"/>
          <p:cNvSpPr/>
          <p:nvPr/>
        </p:nvSpPr>
        <p:spPr>
          <a:xfrm>
            <a:off x="4979987" y="4122447"/>
            <a:ext cx="1220788"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doubles</a:t>
            </a:r>
          </a:p>
        </p:txBody>
      </p:sp>
      <p:sp>
        <p:nvSpPr>
          <p:cNvPr id="595" name="Shape 595"/>
          <p:cNvSpPr/>
          <p:nvPr/>
        </p:nvSpPr>
        <p:spPr>
          <a:xfrm>
            <a:off x="4979987" y="4511384"/>
            <a:ext cx="77787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to hit</a:t>
            </a:r>
          </a:p>
        </p:txBody>
      </p:sp>
      <p:sp>
        <p:nvSpPr>
          <p:cNvPr id="596" name="Shape 596"/>
          <p:cNvSpPr/>
          <p:nvPr/>
        </p:nvSpPr>
        <p:spPr>
          <a:xfrm>
            <a:off x="4979987" y="4889209"/>
            <a:ext cx="1206501"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to pass</a:t>
            </a:r>
          </a:p>
        </p:txBody>
      </p:sp>
      <p:sp>
        <p:nvSpPr>
          <p:cNvPr id="597" name="Shape 597"/>
          <p:cNvSpPr/>
          <p:nvPr/>
        </p:nvSpPr>
        <p:spPr>
          <a:xfrm>
            <a:off x="4979987" y="5254334"/>
            <a:ext cx="144462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to return</a:t>
            </a:r>
          </a:p>
        </p:txBody>
      </p:sp>
      <p:sp>
        <p:nvSpPr>
          <p:cNvPr id="598" name="Shape 598"/>
          <p:cNvSpPr/>
          <p:nvPr/>
        </p:nvSpPr>
        <p:spPr>
          <a:xfrm>
            <a:off x="4979987" y="5628984"/>
            <a:ext cx="218757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over, on top of </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589"/>
                                        </p:tgtEl>
                                        <p:attrNameLst>
                                          <p:attrName>style.visibility</p:attrName>
                                        </p:attrNameLst>
                                      </p:cBhvr>
                                      <p:to>
                                        <p:strVal val="visible"/>
                                      </p:to>
                                    </p:set>
                                    <p:anim calcmode="lin" valueType="num">
                                      <p:cBhvr>
                                        <p:cTn id="7" dur="500" fill="hold"/>
                                        <p:tgtEl>
                                          <p:spTgt spid="589"/>
                                        </p:tgtEl>
                                        <p:attrNameLst>
                                          <p:attrName>ppt_x</p:attrName>
                                        </p:attrNameLst>
                                      </p:cBhvr>
                                      <p:tavLst>
                                        <p:tav tm="0">
                                          <p:val>
                                            <p:strVal val="1+#ppt_w/2"/>
                                          </p:val>
                                        </p:tav>
                                        <p:tav tm="100000">
                                          <p:val>
                                            <p:strVal val="#ppt_x"/>
                                          </p:val>
                                        </p:tav>
                                      </p:tavLst>
                                    </p:anim>
                                    <p:anim calcmode="lin" valueType="num">
                                      <p:cBhvr>
                                        <p:cTn id="8" dur="500" fill="hold"/>
                                        <p:tgtEl>
                                          <p:spTgt spid="58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590"/>
                                        </p:tgtEl>
                                        <p:attrNameLst>
                                          <p:attrName>style.visibility</p:attrName>
                                        </p:attrNameLst>
                                      </p:cBhvr>
                                      <p:to>
                                        <p:strVal val="visible"/>
                                      </p:to>
                                    </p:set>
                                    <p:anim calcmode="lin" valueType="num">
                                      <p:cBhvr>
                                        <p:cTn id="13" dur="500" fill="hold"/>
                                        <p:tgtEl>
                                          <p:spTgt spid="590"/>
                                        </p:tgtEl>
                                        <p:attrNameLst>
                                          <p:attrName>ppt_x</p:attrName>
                                        </p:attrNameLst>
                                      </p:cBhvr>
                                      <p:tavLst>
                                        <p:tav tm="0">
                                          <p:val>
                                            <p:strVal val="1+#ppt_w/2"/>
                                          </p:val>
                                        </p:tav>
                                        <p:tav tm="100000">
                                          <p:val>
                                            <p:strVal val="#ppt_x"/>
                                          </p:val>
                                        </p:tav>
                                      </p:tavLst>
                                    </p:anim>
                                    <p:anim calcmode="lin" valueType="num">
                                      <p:cBhvr>
                                        <p:cTn id="14" dur="500" fill="hold"/>
                                        <p:tgtEl>
                                          <p:spTgt spid="59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591"/>
                                        </p:tgtEl>
                                        <p:attrNameLst>
                                          <p:attrName>style.visibility</p:attrName>
                                        </p:attrNameLst>
                                      </p:cBhvr>
                                      <p:to>
                                        <p:strVal val="visible"/>
                                      </p:to>
                                    </p:set>
                                    <p:anim calcmode="lin" valueType="num">
                                      <p:cBhvr>
                                        <p:cTn id="19" dur="500" fill="hold"/>
                                        <p:tgtEl>
                                          <p:spTgt spid="591"/>
                                        </p:tgtEl>
                                        <p:attrNameLst>
                                          <p:attrName>ppt_x</p:attrName>
                                        </p:attrNameLst>
                                      </p:cBhvr>
                                      <p:tavLst>
                                        <p:tav tm="0">
                                          <p:val>
                                            <p:strVal val="1+#ppt_w/2"/>
                                          </p:val>
                                        </p:tav>
                                        <p:tav tm="100000">
                                          <p:val>
                                            <p:strVal val="#ppt_x"/>
                                          </p:val>
                                        </p:tav>
                                      </p:tavLst>
                                    </p:anim>
                                    <p:anim calcmode="lin" valueType="num">
                                      <p:cBhvr>
                                        <p:cTn id="20" dur="500" fill="hold"/>
                                        <p:tgtEl>
                                          <p:spTgt spid="59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592"/>
                                        </p:tgtEl>
                                        <p:attrNameLst>
                                          <p:attrName>style.visibility</p:attrName>
                                        </p:attrNameLst>
                                      </p:cBhvr>
                                      <p:to>
                                        <p:strVal val="visible"/>
                                      </p:to>
                                    </p:set>
                                    <p:anim calcmode="lin" valueType="num">
                                      <p:cBhvr>
                                        <p:cTn id="25" dur="500" fill="hold"/>
                                        <p:tgtEl>
                                          <p:spTgt spid="592"/>
                                        </p:tgtEl>
                                        <p:attrNameLst>
                                          <p:attrName>ppt_x</p:attrName>
                                        </p:attrNameLst>
                                      </p:cBhvr>
                                      <p:tavLst>
                                        <p:tav tm="0">
                                          <p:val>
                                            <p:strVal val="1+#ppt_w/2"/>
                                          </p:val>
                                        </p:tav>
                                        <p:tav tm="100000">
                                          <p:val>
                                            <p:strVal val="#ppt_x"/>
                                          </p:val>
                                        </p:tav>
                                      </p:tavLst>
                                    </p:anim>
                                    <p:anim calcmode="lin" valueType="num">
                                      <p:cBhvr>
                                        <p:cTn id="26" dur="500" fill="hold"/>
                                        <p:tgtEl>
                                          <p:spTgt spid="59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593"/>
                                        </p:tgtEl>
                                        <p:attrNameLst>
                                          <p:attrName>style.visibility</p:attrName>
                                        </p:attrNameLst>
                                      </p:cBhvr>
                                      <p:to>
                                        <p:strVal val="visible"/>
                                      </p:to>
                                    </p:set>
                                    <p:anim calcmode="lin" valueType="num">
                                      <p:cBhvr>
                                        <p:cTn id="31" dur="500" fill="hold"/>
                                        <p:tgtEl>
                                          <p:spTgt spid="593"/>
                                        </p:tgtEl>
                                        <p:attrNameLst>
                                          <p:attrName>ppt_x</p:attrName>
                                        </p:attrNameLst>
                                      </p:cBhvr>
                                      <p:tavLst>
                                        <p:tav tm="0">
                                          <p:val>
                                            <p:strVal val="1+#ppt_w/2"/>
                                          </p:val>
                                        </p:tav>
                                        <p:tav tm="100000">
                                          <p:val>
                                            <p:strVal val="#ppt_x"/>
                                          </p:val>
                                        </p:tav>
                                      </p:tavLst>
                                    </p:anim>
                                    <p:anim calcmode="lin" valueType="num">
                                      <p:cBhvr>
                                        <p:cTn id="32" dur="500" fill="hold"/>
                                        <p:tgtEl>
                                          <p:spTgt spid="59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594"/>
                                        </p:tgtEl>
                                        <p:attrNameLst>
                                          <p:attrName>style.visibility</p:attrName>
                                        </p:attrNameLst>
                                      </p:cBhvr>
                                      <p:to>
                                        <p:strVal val="visible"/>
                                      </p:to>
                                    </p:set>
                                    <p:anim calcmode="lin" valueType="num">
                                      <p:cBhvr>
                                        <p:cTn id="37" dur="500" fill="hold"/>
                                        <p:tgtEl>
                                          <p:spTgt spid="594"/>
                                        </p:tgtEl>
                                        <p:attrNameLst>
                                          <p:attrName>ppt_x</p:attrName>
                                        </p:attrNameLst>
                                      </p:cBhvr>
                                      <p:tavLst>
                                        <p:tav tm="0">
                                          <p:val>
                                            <p:strVal val="1+#ppt_w/2"/>
                                          </p:val>
                                        </p:tav>
                                        <p:tav tm="100000">
                                          <p:val>
                                            <p:strVal val="#ppt_x"/>
                                          </p:val>
                                        </p:tav>
                                      </p:tavLst>
                                    </p:anim>
                                    <p:anim calcmode="lin" valueType="num">
                                      <p:cBhvr>
                                        <p:cTn id="38" dur="500" fill="hold"/>
                                        <p:tgtEl>
                                          <p:spTgt spid="59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2" presetID="2" grpId="7" fill="hold">
                                  <p:stCondLst>
                                    <p:cond delay="0"/>
                                  </p:stCondLst>
                                  <p:iterate type="el" backwards="0">
                                    <p:tmAbs val="0"/>
                                  </p:iterate>
                                  <p:childTnLst>
                                    <p:set>
                                      <p:cBhvr>
                                        <p:cTn id="42" fill="hold"/>
                                        <p:tgtEl>
                                          <p:spTgt spid="595"/>
                                        </p:tgtEl>
                                        <p:attrNameLst>
                                          <p:attrName>style.visibility</p:attrName>
                                        </p:attrNameLst>
                                      </p:cBhvr>
                                      <p:to>
                                        <p:strVal val="visible"/>
                                      </p:to>
                                    </p:set>
                                    <p:anim calcmode="lin" valueType="num">
                                      <p:cBhvr>
                                        <p:cTn id="43" dur="500" fill="hold"/>
                                        <p:tgtEl>
                                          <p:spTgt spid="595"/>
                                        </p:tgtEl>
                                        <p:attrNameLst>
                                          <p:attrName>ppt_x</p:attrName>
                                        </p:attrNameLst>
                                      </p:cBhvr>
                                      <p:tavLst>
                                        <p:tav tm="0">
                                          <p:val>
                                            <p:strVal val="1+#ppt_w/2"/>
                                          </p:val>
                                        </p:tav>
                                        <p:tav tm="100000">
                                          <p:val>
                                            <p:strVal val="#ppt_x"/>
                                          </p:val>
                                        </p:tav>
                                      </p:tavLst>
                                    </p:anim>
                                    <p:anim calcmode="lin" valueType="num">
                                      <p:cBhvr>
                                        <p:cTn id="44" dur="500" fill="hold"/>
                                        <p:tgtEl>
                                          <p:spTgt spid="59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2" presetID="2" grpId="8" fill="hold">
                                  <p:stCondLst>
                                    <p:cond delay="0"/>
                                  </p:stCondLst>
                                  <p:iterate type="el" backwards="0">
                                    <p:tmAbs val="0"/>
                                  </p:iterate>
                                  <p:childTnLst>
                                    <p:set>
                                      <p:cBhvr>
                                        <p:cTn id="48" fill="hold"/>
                                        <p:tgtEl>
                                          <p:spTgt spid="596"/>
                                        </p:tgtEl>
                                        <p:attrNameLst>
                                          <p:attrName>style.visibility</p:attrName>
                                        </p:attrNameLst>
                                      </p:cBhvr>
                                      <p:to>
                                        <p:strVal val="visible"/>
                                      </p:to>
                                    </p:set>
                                    <p:anim calcmode="lin" valueType="num">
                                      <p:cBhvr>
                                        <p:cTn id="49" dur="500" fill="hold"/>
                                        <p:tgtEl>
                                          <p:spTgt spid="596"/>
                                        </p:tgtEl>
                                        <p:attrNameLst>
                                          <p:attrName>ppt_x</p:attrName>
                                        </p:attrNameLst>
                                      </p:cBhvr>
                                      <p:tavLst>
                                        <p:tav tm="0">
                                          <p:val>
                                            <p:strVal val="1+#ppt_w/2"/>
                                          </p:val>
                                        </p:tav>
                                        <p:tav tm="100000">
                                          <p:val>
                                            <p:strVal val="#ppt_x"/>
                                          </p:val>
                                        </p:tav>
                                      </p:tavLst>
                                    </p:anim>
                                    <p:anim calcmode="lin" valueType="num">
                                      <p:cBhvr>
                                        <p:cTn id="50" dur="500" fill="hold"/>
                                        <p:tgtEl>
                                          <p:spTgt spid="596"/>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nodeType="clickEffect" presetClass="entr" presetSubtype="2" presetID="2" grpId="9" fill="hold">
                                  <p:stCondLst>
                                    <p:cond delay="0"/>
                                  </p:stCondLst>
                                  <p:iterate type="el" backwards="0">
                                    <p:tmAbs val="0"/>
                                  </p:iterate>
                                  <p:childTnLst>
                                    <p:set>
                                      <p:cBhvr>
                                        <p:cTn id="54" fill="hold"/>
                                        <p:tgtEl>
                                          <p:spTgt spid="597"/>
                                        </p:tgtEl>
                                        <p:attrNameLst>
                                          <p:attrName>style.visibility</p:attrName>
                                        </p:attrNameLst>
                                      </p:cBhvr>
                                      <p:to>
                                        <p:strVal val="visible"/>
                                      </p:to>
                                    </p:set>
                                    <p:anim calcmode="lin" valueType="num">
                                      <p:cBhvr>
                                        <p:cTn id="55" dur="500" fill="hold"/>
                                        <p:tgtEl>
                                          <p:spTgt spid="597"/>
                                        </p:tgtEl>
                                        <p:attrNameLst>
                                          <p:attrName>ppt_x</p:attrName>
                                        </p:attrNameLst>
                                      </p:cBhvr>
                                      <p:tavLst>
                                        <p:tav tm="0">
                                          <p:val>
                                            <p:strVal val="1+#ppt_w/2"/>
                                          </p:val>
                                        </p:tav>
                                        <p:tav tm="100000">
                                          <p:val>
                                            <p:strVal val="#ppt_x"/>
                                          </p:val>
                                        </p:tav>
                                      </p:tavLst>
                                    </p:anim>
                                    <p:anim calcmode="lin" valueType="num">
                                      <p:cBhvr>
                                        <p:cTn id="56" dur="500" fill="hold"/>
                                        <p:tgtEl>
                                          <p:spTgt spid="597"/>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nodeType="clickEffect" presetClass="entr" presetSubtype="2" presetID="2" grpId="10" fill="hold">
                                  <p:stCondLst>
                                    <p:cond delay="0"/>
                                  </p:stCondLst>
                                  <p:iterate type="el" backwards="0">
                                    <p:tmAbs val="0"/>
                                  </p:iterate>
                                  <p:childTnLst>
                                    <p:set>
                                      <p:cBhvr>
                                        <p:cTn id="60" fill="hold"/>
                                        <p:tgtEl>
                                          <p:spTgt spid="598"/>
                                        </p:tgtEl>
                                        <p:attrNameLst>
                                          <p:attrName>style.visibility</p:attrName>
                                        </p:attrNameLst>
                                      </p:cBhvr>
                                      <p:to>
                                        <p:strVal val="visible"/>
                                      </p:to>
                                    </p:set>
                                    <p:anim calcmode="lin" valueType="num">
                                      <p:cBhvr>
                                        <p:cTn id="61" dur="500" fill="hold"/>
                                        <p:tgtEl>
                                          <p:spTgt spid="598"/>
                                        </p:tgtEl>
                                        <p:attrNameLst>
                                          <p:attrName>ppt_x</p:attrName>
                                        </p:attrNameLst>
                                      </p:cBhvr>
                                      <p:tavLst>
                                        <p:tav tm="0">
                                          <p:val>
                                            <p:strVal val="1+#ppt_w/2"/>
                                          </p:val>
                                        </p:tav>
                                        <p:tav tm="100000">
                                          <p:val>
                                            <p:strVal val="#ppt_x"/>
                                          </p:val>
                                        </p:tav>
                                      </p:tavLst>
                                    </p:anim>
                                    <p:anim calcmode="lin" valueType="num">
                                      <p:cBhvr>
                                        <p:cTn id="62" dur="500" fill="hold"/>
                                        <p:tgtEl>
                                          <p:spTgt spid="598"/>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nodeType="clickEffect" presetClass="entr" presetSubtype="0" presetID="1" grpId="11" fill="hold">
                                  <p:stCondLst>
                                    <p:cond delay="0"/>
                                  </p:stCondLst>
                                  <p:iterate type="el" backwards="0">
                                    <p:tmAbs val="0"/>
                                  </p:iterate>
                                  <p:childTnLst>
                                    <p:set>
                                      <p:cBhvr>
                                        <p:cTn id="66" fill="hold"/>
                                        <p:tgtEl>
                                          <p:spTgt spid="5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92" grpId="4"/>
      <p:bldP build="whole" bldLvl="1" animBg="1" rev="0" advAuto="0" spid="591" grpId="3"/>
      <p:bldP build="whole" bldLvl="1" animBg="1" rev="0" advAuto="0" spid="593" grpId="5"/>
      <p:bldP build="whole" bldLvl="1" animBg="1" rev="0" advAuto="0" spid="595" grpId="7"/>
      <p:bldP build="whole" bldLvl="1" animBg="1" rev="0" advAuto="0" spid="598" grpId="10"/>
      <p:bldP build="whole" bldLvl="1" animBg="1" rev="0" advAuto="0" spid="596" grpId="8"/>
      <p:bldP build="whole" bldLvl="1" animBg="1" rev="0" advAuto="0" spid="597" grpId="9"/>
      <p:bldP build="whole" bldLvl="1" animBg="1" rev="0" advAuto="0" spid="587" grpId="11"/>
      <p:bldP build="whole" bldLvl="1" animBg="1" rev="0" advAuto="0" spid="590" grpId="2"/>
      <p:bldP build="whole" bldLvl="1" animBg="1" rev="0" advAuto="0" spid="594" grpId="6"/>
      <p:bldP build="whole" bldLvl="1" animBg="1" rev="0" advAuto="0" spid="589" grpId="1"/>
    </p:bldLst>
  </p:timing>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0" name="Shape 600"/>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57 of 61</a:t>
            </a:r>
          </a:p>
        </p:txBody>
      </p:sp>
      <p:pic>
        <p:nvPicPr>
          <p:cNvPr id="601" name="red-header.png" descr="red-header"/>
          <p:cNvPicPr/>
          <p:nvPr/>
        </p:nvPicPr>
        <p:blipFill>
          <a:blip r:embed="rId2">
            <a:extLst/>
          </a:blip>
          <a:stretch>
            <a:fillRect/>
          </a:stretch>
        </p:blipFill>
        <p:spPr>
          <a:xfrm>
            <a:off x="1587" y="0"/>
            <a:ext cx="9142413" cy="1447800"/>
          </a:xfrm>
          <a:prstGeom prst="rect">
            <a:avLst/>
          </a:prstGeom>
          <a:ln w="12700">
            <a:miter lim="400000"/>
          </a:ln>
        </p:spPr>
      </p:pic>
      <p:pic>
        <p:nvPicPr>
          <p:cNvPr id="602" name="vocabulario.png" descr="vocabulario"/>
          <p:cNvPicPr/>
          <p:nvPr/>
        </p:nvPicPr>
        <p:blipFill>
          <a:blip r:embed="rId3">
            <a:extLst/>
          </a:blip>
          <a:stretch>
            <a:fillRect/>
          </a:stretch>
        </p:blipFill>
        <p:spPr>
          <a:xfrm>
            <a:off x="2060575" y="685800"/>
            <a:ext cx="2273300" cy="368300"/>
          </a:xfrm>
          <a:prstGeom prst="rect">
            <a:avLst/>
          </a:prstGeom>
          <a:ln w="12700">
            <a:miter lim="400000"/>
          </a:ln>
        </p:spPr>
      </p:pic>
      <p:pic>
        <p:nvPicPr>
          <p:cNvPr id="603"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sp>
        <p:nvSpPr>
          <p:cNvPr id="604" name="Shape 604"/>
          <p:cNvSpPr/>
          <p:nvPr/>
        </p:nvSpPr>
        <p:spPr>
          <a:xfrm>
            <a:off x="2112962" y="2230088"/>
            <a:ext cx="2611438" cy="146437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solidFill>
                  <a:srgbClr val="FF3300"/>
                </a:solidFill>
              </a:rPr>
              <a:t>la camiseta</a:t>
            </a:r>
            <a:endParaRPr sz="2000">
              <a:solidFill>
                <a:srgbClr val="FF3300"/>
              </a:solidFill>
            </a:endParaRPr>
          </a:p>
          <a:p>
            <a:pPr lvl="0">
              <a:lnSpc>
                <a:spcPct val="125000"/>
              </a:lnSpc>
            </a:pPr>
            <a:r>
              <a:rPr sz="2000">
                <a:solidFill>
                  <a:srgbClr val="FF3300"/>
                </a:solidFill>
              </a:rPr>
              <a:t>el pantalón corto                    </a:t>
            </a:r>
            <a:endParaRPr sz="2000">
              <a:solidFill>
                <a:srgbClr val="FF3300"/>
              </a:solidFill>
            </a:endParaRPr>
          </a:p>
          <a:p>
            <a:pPr lvl="0">
              <a:lnSpc>
                <a:spcPct val="125000"/>
              </a:lnSpc>
            </a:pPr>
            <a:r>
              <a:rPr sz="2000">
                <a:solidFill>
                  <a:srgbClr val="FF3300"/>
                </a:solidFill>
              </a:rPr>
              <a:t>los calcetines largos               </a:t>
            </a:r>
            <a:endParaRPr sz="2000">
              <a:solidFill>
                <a:srgbClr val="FF3300"/>
              </a:solidFill>
            </a:endParaRPr>
          </a:p>
          <a:p>
            <a:pPr lvl="0">
              <a:lnSpc>
                <a:spcPct val="125000"/>
              </a:lnSpc>
            </a:pPr>
            <a:r>
              <a:rPr sz="2000">
                <a:solidFill>
                  <a:srgbClr val="FF3300"/>
                </a:solidFill>
              </a:rPr>
              <a:t>las zapatillas</a:t>
            </a:r>
          </a:p>
        </p:txBody>
      </p:sp>
      <p:sp>
        <p:nvSpPr>
          <p:cNvPr id="605" name="Shape 605"/>
          <p:cNvSpPr/>
          <p:nvPr/>
        </p:nvSpPr>
        <p:spPr>
          <a:xfrm>
            <a:off x="5143500" y="2223797"/>
            <a:ext cx="2187575"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T-shirt</a:t>
            </a:r>
          </a:p>
        </p:txBody>
      </p:sp>
      <p:sp>
        <p:nvSpPr>
          <p:cNvPr id="606" name="Shape 606"/>
          <p:cNvSpPr/>
          <p:nvPr/>
        </p:nvSpPr>
        <p:spPr>
          <a:xfrm>
            <a:off x="5143500" y="2580984"/>
            <a:ext cx="218757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shorts</a:t>
            </a:r>
          </a:p>
        </p:txBody>
      </p:sp>
      <p:sp>
        <p:nvSpPr>
          <p:cNvPr id="607" name="Shape 607"/>
          <p:cNvSpPr/>
          <p:nvPr/>
        </p:nvSpPr>
        <p:spPr>
          <a:xfrm>
            <a:off x="5143500" y="2961984"/>
            <a:ext cx="218757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long socks</a:t>
            </a:r>
          </a:p>
        </p:txBody>
      </p:sp>
      <p:sp>
        <p:nvSpPr>
          <p:cNvPr id="608" name="Shape 608"/>
          <p:cNvSpPr/>
          <p:nvPr/>
        </p:nvSpPr>
        <p:spPr>
          <a:xfrm>
            <a:off x="5143500" y="3215984"/>
            <a:ext cx="2701925" cy="6673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(sports) shoes, sneakers</a:t>
            </a:r>
          </a:p>
        </p:txBody>
      </p:sp>
      <p:pic>
        <p:nvPicPr>
          <p:cNvPr id="609" name="slide 57 titletext1a.png" descr="slide 57 titletext1a"/>
          <p:cNvPicPr/>
          <p:nvPr/>
        </p:nvPicPr>
        <p:blipFill>
          <a:blip r:embed="rId5">
            <a:extLst/>
          </a:blip>
          <a:stretch>
            <a:fillRect/>
          </a:stretch>
        </p:blipFill>
        <p:spPr>
          <a:xfrm>
            <a:off x="279400" y="1695450"/>
            <a:ext cx="5156200" cy="320675"/>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605"/>
                                        </p:tgtEl>
                                        <p:attrNameLst>
                                          <p:attrName>style.visibility</p:attrName>
                                        </p:attrNameLst>
                                      </p:cBhvr>
                                      <p:to>
                                        <p:strVal val="visible"/>
                                      </p:to>
                                    </p:set>
                                    <p:anim calcmode="lin" valueType="num">
                                      <p:cBhvr>
                                        <p:cTn id="7" dur="500" fill="hold"/>
                                        <p:tgtEl>
                                          <p:spTgt spid="605"/>
                                        </p:tgtEl>
                                        <p:attrNameLst>
                                          <p:attrName>ppt_x</p:attrName>
                                        </p:attrNameLst>
                                      </p:cBhvr>
                                      <p:tavLst>
                                        <p:tav tm="0">
                                          <p:val>
                                            <p:strVal val="1+#ppt_w/2"/>
                                          </p:val>
                                        </p:tav>
                                        <p:tav tm="100000">
                                          <p:val>
                                            <p:strVal val="#ppt_x"/>
                                          </p:val>
                                        </p:tav>
                                      </p:tavLst>
                                    </p:anim>
                                    <p:anim calcmode="lin" valueType="num">
                                      <p:cBhvr>
                                        <p:cTn id="8" dur="500" fill="hold"/>
                                        <p:tgtEl>
                                          <p:spTgt spid="60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606"/>
                                        </p:tgtEl>
                                        <p:attrNameLst>
                                          <p:attrName>style.visibility</p:attrName>
                                        </p:attrNameLst>
                                      </p:cBhvr>
                                      <p:to>
                                        <p:strVal val="visible"/>
                                      </p:to>
                                    </p:set>
                                    <p:anim calcmode="lin" valueType="num">
                                      <p:cBhvr>
                                        <p:cTn id="13" dur="500" fill="hold"/>
                                        <p:tgtEl>
                                          <p:spTgt spid="606"/>
                                        </p:tgtEl>
                                        <p:attrNameLst>
                                          <p:attrName>ppt_x</p:attrName>
                                        </p:attrNameLst>
                                      </p:cBhvr>
                                      <p:tavLst>
                                        <p:tav tm="0">
                                          <p:val>
                                            <p:strVal val="1+#ppt_w/2"/>
                                          </p:val>
                                        </p:tav>
                                        <p:tav tm="100000">
                                          <p:val>
                                            <p:strVal val="#ppt_x"/>
                                          </p:val>
                                        </p:tav>
                                      </p:tavLst>
                                    </p:anim>
                                    <p:anim calcmode="lin" valueType="num">
                                      <p:cBhvr>
                                        <p:cTn id="14" dur="500" fill="hold"/>
                                        <p:tgtEl>
                                          <p:spTgt spid="60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607"/>
                                        </p:tgtEl>
                                        <p:attrNameLst>
                                          <p:attrName>style.visibility</p:attrName>
                                        </p:attrNameLst>
                                      </p:cBhvr>
                                      <p:to>
                                        <p:strVal val="visible"/>
                                      </p:to>
                                    </p:set>
                                    <p:anim calcmode="lin" valueType="num">
                                      <p:cBhvr>
                                        <p:cTn id="19" dur="500" fill="hold"/>
                                        <p:tgtEl>
                                          <p:spTgt spid="607"/>
                                        </p:tgtEl>
                                        <p:attrNameLst>
                                          <p:attrName>ppt_x</p:attrName>
                                        </p:attrNameLst>
                                      </p:cBhvr>
                                      <p:tavLst>
                                        <p:tav tm="0">
                                          <p:val>
                                            <p:strVal val="1+#ppt_w/2"/>
                                          </p:val>
                                        </p:tav>
                                        <p:tav tm="100000">
                                          <p:val>
                                            <p:strVal val="#ppt_x"/>
                                          </p:val>
                                        </p:tav>
                                      </p:tavLst>
                                    </p:anim>
                                    <p:anim calcmode="lin" valueType="num">
                                      <p:cBhvr>
                                        <p:cTn id="20" dur="500" fill="hold"/>
                                        <p:tgtEl>
                                          <p:spTgt spid="60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608"/>
                                        </p:tgtEl>
                                        <p:attrNameLst>
                                          <p:attrName>style.visibility</p:attrName>
                                        </p:attrNameLst>
                                      </p:cBhvr>
                                      <p:to>
                                        <p:strVal val="visible"/>
                                      </p:to>
                                    </p:set>
                                    <p:anim calcmode="lin" valueType="num">
                                      <p:cBhvr>
                                        <p:cTn id="25" dur="500" fill="hold"/>
                                        <p:tgtEl>
                                          <p:spTgt spid="608"/>
                                        </p:tgtEl>
                                        <p:attrNameLst>
                                          <p:attrName>ppt_x</p:attrName>
                                        </p:attrNameLst>
                                      </p:cBhvr>
                                      <p:tavLst>
                                        <p:tav tm="0">
                                          <p:val>
                                            <p:strVal val="1+#ppt_w/2"/>
                                          </p:val>
                                        </p:tav>
                                        <p:tav tm="100000">
                                          <p:val>
                                            <p:strVal val="#ppt_x"/>
                                          </p:val>
                                        </p:tav>
                                      </p:tavLst>
                                    </p:anim>
                                    <p:anim calcmode="lin" valueType="num">
                                      <p:cBhvr>
                                        <p:cTn id="26" dur="500" fill="hold"/>
                                        <p:tgtEl>
                                          <p:spTgt spid="60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0" presetID="1" grpId="5" fill="hold">
                                  <p:stCondLst>
                                    <p:cond delay="0"/>
                                  </p:stCondLst>
                                  <p:iterate type="el" backwards="0">
                                    <p:tmAbs val="0"/>
                                  </p:iterate>
                                  <p:childTnLst>
                                    <p:set>
                                      <p:cBhvr>
                                        <p:cTn id="30" fill="hold"/>
                                        <p:tgtEl>
                                          <p:spTgt spid="6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08" grpId="4"/>
      <p:bldP build="whole" bldLvl="1" animBg="1" rev="0" advAuto="0" spid="603" grpId="5"/>
      <p:bldP build="whole" bldLvl="1" animBg="1" rev="0" advAuto="0" spid="605" grpId="1"/>
      <p:bldP build="whole" bldLvl="1" animBg="1" rev="0" advAuto="0" spid="606" grpId="2"/>
      <p:bldP build="whole" bldLvl="1" animBg="1" rev="0" advAuto="0" spid="607" grpId="3"/>
    </p:bldLst>
  </p:timing>
</p:sld>
</file>

<file path=ppt/slides/slide5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1" name="Shape 611"/>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58 of 61</a:t>
            </a:r>
          </a:p>
        </p:txBody>
      </p:sp>
      <p:pic>
        <p:nvPicPr>
          <p:cNvPr id="612" name="red-header.png" descr="red-header"/>
          <p:cNvPicPr/>
          <p:nvPr/>
        </p:nvPicPr>
        <p:blipFill>
          <a:blip r:embed="rId2">
            <a:extLst/>
          </a:blip>
          <a:stretch>
            <a:fillRect/>
          </a:stretch>
        </p:blipFill>
        <p:spPr>
          <a:xfrm>
            <a:off x="1587" y="0"/>
            <a:ext cx="9142413" cy="1447800"/>
          </a:xfrm>
          <a:prstGeom prst="rect">
            <a:avLst/>
          </a:prstGeom>
          <a:ln w="12700">
            <a:miter lim="400000"/>
          </a:ln>
        </p:spPr>
      </p:pic>
      <p:pic>
        <p:nvPicPr>
          <p:cNvPr id="613" name="vocabulario.png" descr="vocabulario"/>
          <p:cNvPicPr/>
          <p:nvPr/>
        </p:nvPicPr>
        <p:blipFill>
          <a:blip r:embed="rId3">
            <a:extLst/>
          </a:blip>
          <a:stretch>
            <a:fillRect/>
          </a:stretch>
        </p:blipFill>
        <p:spPr>
          <a:xfrm>
            <a:off x="2060575" y="685800"/>
            <a:ext cx="2273300" cy="368300"/>
          </a:xfrm>
          <a:prstGeom prst="rect">
            <a:avLst/>
          </a:prstGeom>
          <a:ln w="12700">
            <a:miter lim="400000"/>
          </a:ln>
        </p:spPr>
      </p:pic>
      <p:pic>
        <p:nvPicPr>
          <p:cNvPr id="614"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sp>
        <p:nvSpPr>
          <p:cNvPr id="615" name="Shape 615"/>
          <p:cNvSpPr/>
          <p:nvPr/>
        </p:nvSpPr>
        <p:spPr>
          <a:xfrm>
            <a:off x="2163762" y="2248040"/>
            <a:ext cx="2487613" cy="219047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solidFill>
                  <a:srgbClr val="FF3300"/>
                </a:solidFill>
              </a:rPr>
              <a:t>¿De qué color es?</a:t>
            </a:r>
            <a:endParaRPr sz="2000">
              <a:solidFill>
                <a:srgbClr val="FF3300"/>
              </a:solidFill>
            </a:endParaRPr>
          </a:p>
          <a:p>
            <a:pPr lvl="0">
              <a:lnSpc>
                <a:spcPct val="125000"/>
              </a:lnSpc>
            </a:pPr>
            <a:r>
              <a:rPr sz="2000">
                <a:solidFill>
                  <a:srgbClr val="FF3300"/>
                </a:solidFill>
              </a:rPr>
              <a:t>el color</a:t>
            </a:r>
            <a:endParaRPr sz="2000">
              <a:solidFill>
                <a:srgbClr val="FF3300"/>
              </a:solidFill>
            </a:endParaRPr>
          </a:p>
          <a:p>
            <a:pPr lvl="0">
              <a:lnSpc>
                <a:spcPct val="125000"/>
              </a:lnSpc>
            </a:pPr>
            <a:r>
              <a:rPr sz="2000">
                <a:solidFill>
                  <a:srgbClr val="FF3300"/>
                </a:solidFill>
              </a:rPr>
              <a:t>amarillo(a)</a:t>
            </a:r>
            <a:endParaRPr sz="2000">
              <a:solidFill>
                <a:srgbClr val="FF3300"/>
              </a:solidFill>
            </a:endParaRPr>
          </a:p>
          <a:p>
            <a:pPr lvl="0">
              <a:lnSpc>
                <a:spcPct val="125000"/>
              </a:lnSpc>
            </a:pPr>
            <a:r>
              <a:rPr sz="2000">
                <a:solidFill>
                  <a:srgbClr val="FF3300"/>
                </a:solidFill>
              </a:rPr>
              <a:t>anaranjado(a)</a:t>
            </a:r>
            <a:endParaRPr sz="2000">
              <a:solidFill>
                <a:srgbClr val="FF3300"/>
              </a:solidFill>
            </a:endParaRPr>
          </a:p>
          <a:p>
            <a:pPr lvl="0">
              <a:lnSpc>
                <a:spcPct val="125000"/>
              </a:lnSpc>
            </a:pPr>
            <a:r>
              <a:rPr sz="2000">
                <a:solidFill>
                  <a:srgbClr val="FF3300"/>
                </a:solidFill>
              </a:rPr>
              <a:t>azul</a:t>
            </a:r>
            <a:endParaRPr sz="2000">
              <a:solidFill>
                <a:srgbClr val="FF3300"/>
              </a:solidFill>
            </a:endParaRPr>
          </a:p>
          <a:p>
            <a:pPr lvl="0">
              <a:lnSpc>
                <a:spcPct val="125000"/>
              </a:lnSpc>
            </a:pPr>
            <a:r>
              <a:rPr sz="2000">
                <a:solidFill>
                  <a:srgbClr val="FF3300"/>
                </a:solidFill>
              </a:rPr>
              <a:t>blanco(a)</a:t>
            </a:r>
          </a:p>
        </p:txBody>
      </p:sp>
      <p:sp>
        <p:nvSpPr>
          <p:cNvPr id="616" name="Shape 616"/>
          <p:cNvSpPr/>
          <p:nvPr/>
        </p:nvSpPr>
        <p:spPr>
          <a:xfrm>
            <a:off x="5180012" y="2233322"/>
            <a:ext cx="218757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What color is it?</a:t>
            </a:r>
          </a:p>
        </p:txBody>
      </p:sp>
      <p:sp>
        <p:nvSpPr>
          <p:cNvPr id="617" name="Shape 617"/>
          <p:cNvSpPr/>
          <p:nvPr/>
        </p:nvSpPr>
        <p:spPr>
          <a:xfrm>
            <a:off x="5180012" y="2600034"/>
            <a:ext cx="218757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color</a:t>
            </a:r>
          </a:p>
        </p:txBody>
      </p:sp>
      <p:sp>
        <p:nvSpPr>
          <p:cNvPr id="618" name="Shape 618"/>
          <p:cNvSpPr/>
          <p:nvPr/>
        </p:nvSpPr>
        <p:spPr>
          <a:xfrm>
            <a:off x="5180012" y="2961984"/>
            <a:ext cx="218757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yellow</a:t>
            </a:r>
          </a:p>
        </p:txBody>
      </p:sp>
      <p:sp>
        <p:nvSpPr>
          <p:cNvPr id="619" name="Shape 619"/>
          <p:cNvSpPr/>
          <p:nvPr/>
        </p:nvSpPr>
        <p:spPr>
          <a:xfrm>
            <a:off x="5180012" y="3362034"/>
            <a:ext cx="270192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orange</a:t>
            </a:r>
          </a:p>
        </p:txBody>
      </p:sp>
      <p:sp>
        <p:nvSpPr>
          <p:cNvPr id="620" name="Shape 620"/>
          <p:cNvSpPr/>
          <p:nvPr/>
        </p:nvSpPr>
        <p:spPr>
          <a:xfrm>
            <a:off x="5180012" y="3743034"/>
            <a:ext cx="85407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blue</a:t>
            </a:r>
          </a:p>
        </p:txBody>
      </p:sp>
      <p:pic>
        <p:nvPicPr>
          <p:cNvPr id="621" name="slide 58-59 titletext1a.png" descr="slide 58-59 titletext1a"/>
          <p:cNvPicPr/>
          <p:nvPr/>
        </p:nvPicPr>
        <p:blipFill>
          <a:blip r:embed="rId5">
            <a:extLst/>
          </a:blip>
          <a:stretch>
            <a:fillRect/>
          </a:stretch>
        </p:blipFill>
        <p:spPr>
          <a:xfrm>
            <a:off x="279400" y="1685925"/>
            <a:ext cx="5156200" cy="320675"/>
          </a:xfrm>
          <a:prstGeom prst="rect">
            <a:avLst/>
          </a:prstGeom>
          <a:ln w="12700">
            <a:miter lim="400000"/>
          </a:ln>
        </p:spPr>
      </p:pic>
      <p:sp>
        <p:nvSpPr>
          <p:cNvPr id="622" name="Shape 622"/>
          <p:cNvSpPr/>
          <p:nvPr/>
        </p:nvSpPr>
        <p:spPr>
          <a:xfrm>
            <a:off x="5180012" y="4122447"/>
            <a:ext cx="218757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white</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616"/>
                                        </p:tgtEl>
                                        <p:attrNameLst>
                                          <p:attrName>style.visibility</p:attrName>
                                        </p:attrNameLst>
                                      </p:cBhvr>
                                      <p:to>
                                        <p:strVal val="visible"/>
                                      </p:to>
                                    </p:set>
                                    <p:anim calcmode="lin" valueType="num">
                                      <p:cBhvr>
                                        <p:cTn id="7" dur="500" fill="hold"/>
                                        <p:tgtEl>
                                          <p:spTgt spid="616"/>
                                        </p:tgtEl>
                                        <p:attrNameLst>
                                          <p:attrName>ppt_x</p:attrName>
                                        </p:attrNameLst>
                                      </p:cBhvr>
                                      <p:tavLst>
                                        <p:tav tm="0">
                                          <p:val>
                                            <p:strVal val="1+#ppt_w/2"/>
                                          </p:val>
                                        </p:tav>
                                        <p:tav tm="100000">
                                          <p:val>
                                            <p:strVal val="#ppt_x"/>
                                          </p:val>
                                        </p:tav>
                                      </p:tavLst>
                                    </p:anim>
                                    <p:anim calcmode="lin" valueType="num">
                                      <p:cBhvr>
                                        <p:cTn id="8" dur="500" fill="hold"/>
                                        <p:tgtEl>
                                          <p:spTgt spid="6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617"/>
                                        </p:tgtEl>
                                        <p:attrNameLst>
                                          <p:attrName>style.visibility</p:attrName>
                                        </p:attrNameLst>
                                      </p:cBhvr>
                                      <p:to>
                                        <p:strVal val="visible"/>
                                      </p:to>
                                    </p:set>
                                    <p:anim calcmode="lin" valueType="num">
                                      <p:cBhvr>
                                        <p:cTn id="13" dur="500" fill="hold"/>
                                        <p:tgtEl>
                                          <p:spTgt spid="617"/>
                                        </p:tgtEl>
                                        <p:attrNameLst>
                                          <p:attrName>ppt_x</p:attrName>
                                        </p:attrNameLst>
                                      </p:cBhvr>
                                      <p:tavLst>
                                        <p:tav tm="0">
                                          <p:val>
                                            <p:strVal val="1+#ppt_w/2"/>
                                          </p:val>
                                        </p:tav>
                                        <p:tav tm="100000">
                                          <p:val>
                                            <p:strVal val="#ppt_x"/>
                                          </p:val>
                                        </p:tav>
                                      </p:tavLst>
                                    </p:anim>
                                    <p:anim calcmode="lin" valueType="num">
                                      <p:cBhvr>
                                        <p:cTn id="14" dur="500" fill="hold"/>
                                        <p:tgtEl>
                                          <p:spTgt spid="6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618"/>
                                        </p:tgtEl>
                                        <p:attrNameLst>
                                          <p:attrName>style.visibility</p:attrName>
                                        </p:attrNameLst>
                                      </p:cBhvr>
                                      <p:to>
                                        <p:strVal val="visible"/>
                                      </p:to>
                                    </p:set>
                                    <p:anim calcmode="lin" valueType="num">
                                      <p:cBhvr>
                                        <p:cTn id="19" dur="500" fill="hold"/>
                                        <p:tgtEl>
                                          <p:spTgt spid="618"/>
                                        </p:tgtEl>
                                        <p:attrNameLst>
                                          <p:attrName>ppt_x</p:attrName>
                                        </p:attrNameLst>
                                      </p:cBhvr>
                                      <p:tavLst>
                                        <p:tav tm="0">
                                          <p:val>
                                            <p:strVal val="1+#ppt_w/2"/>
                                          </p:val>
                                        </p:tav>
                                        <p:tav tm="100000">
                                          <p:val>
                                            <p:strVal val="#ppt_x"/>
                                          </p:val>
                                        </p:tav>
                                      </p:tavLst>
                                    </p:anim>
                                    <p:anim calcmode="lin" valueType="num">
                                      <p:cBhvr>
                                        <p:cTn id="20" dur="500" fill="hold"/>
                                        <p:tgtEl>
                                          <p:spTgt spid="61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619"/>
                                        </p:tgtEl>
                                        <p:attrNameLst>
                                          <p:attrName>style.visibility</p:attrName>
                                        </p:attrNameLst>
                                      </p:cBhvr>
                                      <p:to>
                                        <p:strVal val="visible"/>
                                      </p:to>
                                    </p:set>
                                    <p:anim calcmode="lin" valueType="num">
                                      <p:cBhvr>
                                        <p:cTn id="25" dur="500" fill="hold"/>
                                        <p:tgtEl>
                                          <p:spTgt spid="619"/>
                                        </p:tgtEl>
                                        <p:attrNameLst>
                                          <p:attrName>ppt_x</p:attrName>
                                        </p:attrNameLst>
                                      </p:cBhvr>
                                      <p:tavLst>
                                        <p:tav tm="0">
                                          <p:val>
                                            <p:strVal val="1+#ppt_w/2"/>
                                          </p:val>
                                        </p:tav>
                                        <p:tav tm="100000">
                                          <p:val>
                                            <p:strVal val="#ppt_x"/>
                                          </p:val>
                                        </p:tav>
                                      </p:tavLst>
                                    </p:anim>
                                    <p:anim calcmode="lin" valueType="num">
                                      <p:cBhvr>
                                        <p:cTn id="26" dur="500" fill="hold"/>
                                        <p:tgtEl>
                                          <p:spTgt spid="61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620"/>
                                        </p:tgtEl>
                                        <p:attrNameLst>
                                          <p:attrName>style.visibility</p:attrName>
                                        </p:attrNameLst>
                                      </p:cBhvr>
                                      <p:to>
                                        <p:strVal val="visible"/>
                                      </p:to>
                                    </p:set>
                                    <p:anim calcmode="lin" valueType="num">
                                      <p:cBhvr>
                                        <p:cTn id="31" dur="500" fill="hold"/>
                                        <p:tgtEl>
                                          <p:spTgt spid="620"/>
                                        </p:tgtEl>
                                        <p:attrNameLst>
                                          <p:attrName>ppt_x</p:attrName>
                                        </p:attrNameLst>
                                      </p:cBhvr>
                                      <p:tavLst>
                                        <p:tav tm="0">
                                          <p:val>
                                            <p:strVal val="1+#ppt_w/2"/>
                                          </p:val>
                                        </p:tav>
                                        <p:tav tm="100000">
                                          <p:val>
                                            <p:strVal val="#ppt_x"/>
                                          </p:val>
                                        </p:tav>
                                      </p:tavLst>
                                    </p:anim>
                                    <p:anim calcmode="lin" valueType="num">
                                      <p:cBhvr>
                                        <p:cTn id="32" dur="500" fill="hold"/>
                                        <p:tgtEl>
                                          <p:spTgt spid="62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622"/>
                                        </p:tgtEl>
                                        <p:attrNameLst>
                                          <p:attrName>style.visibility</p:attrName>
                                        </p:attrNameLst>
                                      </p:cBhvr>
                                      <p:to>
                                        <p:strVal val="visible"/>
                                      </p:to>
                                    </p:set>
                                    <p:anim calcmode="lin" valueType="num">
                                      <p:cBhvr>
                                        <p:cTn id="37" dur="500" fill="hold"/>
                                        <p:tgtEl>
                                          <p:spTgt spid="622"/>
                                        </p:tgtEl>
                                        <p:attrNameLst>
                                          <p:attrName>ppt_x</p:attrName>
                                        </p:attrNameLst>
                                      </p:cBhvr>
                                      <p:tavLst>
                                        <p:tav tm="0">
                                          <p:val>
                                            <p:strVal val="1+#ppt_w/2"/>
                                          </p:val>
                                        </p:tav>
                                        <p:tav tm="100000">
                                          <p:val>
                                            <p:strVal val="#ppt_x"/>
                                          </p:val>
                                        </p:tav>
                                      </p:tavLst>
                                    </p:anim>
                                    <p:anim calcmode="lin" valueType="num">
                                      <p:cBhvr>
                                        <p:cTn id="38" dur="500" fill="hold"/>
                                        <p:tgtEl>
                                          <p:spTgt spid="62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0" presetID="1" grpId="7" fill="hold">
                                  <p:stCondLst>
                                    <p:cond delay="0"/>
                                  </p:stCondLst>
                                  <p:iterate type="el" backwards="0">
                                    <p:tmAbs val="0"/>
                                  </p:iterate>
                                  <p:childTnLst>
                                    <p:set>
                                      <p:cBhvr>
                                        <p:cTn id="42" fill="hold"/>
                                        <p:tgtEl>
                                          <p:spTgt spid="6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17" grpId="2"/>
      <p:bldP build="whole" bldLvl="1" animBg="1" rev="0" advAuto="0" spid="619" grpId="4"/>
      <p:bldP build="whole" bldLvl="1" animBg="1" rev="0" advAuto="0" spid="622" grpId="6"/>
      <p:bldP build="whole" bldLvl="1" animBg="1" rev="0" advAuto="0" spid="614" grpId="7"/>
      <p:bldP build="whole" bldLvl="1" animBg="1" rev="0" advAuto="0" spid="620" grpId="5"/>
      <p:bldP build="whole" bldLvl="1" animBg="1" rev="0" advAuto="0" spid="618" grpId="3"/>
      <p:bldP build="whole" bldLvl="1" animBg="1" rev="0" advAuto="0" spid="616" grpId="1"/>
    </p:bldLst>
  </p:timing>
</p:sld>
</file>

<file path=ppt/slides/slide5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24" name="slide 58-59 titletext1a.png" descr="slide 58-59 titletext1a"/>
          <p:cNvPicPr/>
          <p:nvPr/>
        </p:nvPicPr>
        <p:blipFill>
          <a:blip r:embed="rId2">
            <a:extLst/>
          </a:blip>
          <a:stretch>
            <a:fillRect/>
          </a:stretch>
        </p:blipFill>
        <p:spPr>
          <a:xfrm>
            <a:off x="279400" y="1685925"/>
            <a:ext cx="5210175" cy="323850"/>
          </a:xfrm>
          <a:prstGeom prst="rect">
            <a:avLst/>
          </a:prstGeom>
          <a:ln w="12700">
            <a:miter lim="400000"/>
          </a:ln>
        </p:spPr>
      </p:pic>
      <p:sp>
        <p:nvSpPr>
          <p:cNvPr id="625" name="Shape 625"/>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59 of 61</a:t>
            </a:r>
          </a:p>
        </p:txBody>
      </p:sp>
      <p:pic>
        <p:nvPicPr>
          <p:cNvPr id="626" name="red-header.png" descr="red-header"/>
          <p:cNvPicPr/>
          <p:nvPr/>
        </p:nvPicPr>
        <p:blipFill>
          <a:blip r:embed="rId3">
            <a:extLst/>
          </a:blip>
          <a:stretch>
            <a:fillRect/>
          </a:stretch>
        </p:blipFill>
        <p:spPr>
          <a:xfrm>
            <a:off x="1587" y="0"/>
            <a:ext cx="9142413" cy="1447800"/>
          </a:xfrm>
          <a:prstGeom prst="rect">
            <a:avLst/>
          </a:prstGeom>
          <a:ln w="12700">
            <a:miter lim="400000"/>
          </a:ln>
        </p:spPr>
      </p:pic>
      <p:pic>
        <p:nvPicPr>
          <p:cNvPr id="627" name="vocabulario.png" descr="vocabulario"/>
          <p:cNvPicPr/>
          <p:nvPr/>
        </p:nvPicPr>
        <p:blipFill>
          <a:blip r:embed="rId4">
            <a:extLst/>
          </a:blip>
          <a:stretch>
            <a:fillRect/>
          </a:stretch>
        </p:blipFill>
        <p:spPr>
          <a:xfrm>
            <a:off x="2060575" y="685800"/>
            <a:ext cx="2273300" cy="368300"/>
          </a:xfrm>
          <a:prstGeom prst="rect">
            <a:avLst/>
          </a:prstGeom>
          <a:ln w="12700">
            <a:miter lim="400000"/>
          </a:ln>
        </p:spPr>
      </p:pic>
      <p:pic>
        <p:nvPicPr>
          <p:cNvPr id="628" name="next slide.png" descr="next slide"/>
          <p:cNvPicPr/>
          <p:nvPr/>
        </p:nvPicPr>
        <p:blipFill>
          <a:blip r:embed="rId5">
            <a:extLst/>
          </a:blip>
          <a:stretch>
            <a:fillRect/>
          </a:stretch>
        </p:blipFill>
        <p:spPr>
          <a:xfrm>
            <a:off x="7467600" y="5797550"/>
            <a:ext cx="1600200" cy="457200"/>
          </a:xfrm>
          <a:prstGeom prst="rect">
            <a:avLst/>
          </a:prstGeom>
          <a:ln w="12700">
            <a:miter lim="400000"/>
          </a:ln>
        </p:spPr>
      </p:pic>
      <p:sp>
        <p:nvSpPr>
          <p:cNvPr id="629" name="Shape 629"/>
          <p:cNvSpPr/>
          <p:nvPr/>
        </p:nvSpPr>
        <p:spPr>
          <a:xfrm>
            <a:off x="2398712" y="2248040"/>
            <a:ext cx="2154238" cy="219047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solidFill>
                  <a:srgbClr val="FF3300"/>
                </a:solidFill>
              </a:rPr>
              <a:t>de color marrón     </a:t>
            </a:r>
            <a:endParaRPr sz="2000">
              <a:solidFill>
                <a:srgbClr val="FF3300"/>
              </a:solidFill>
            </a:endParaRPr>
          </a:p>
          <a:p>
            <a:pPr lvl="0">
              <a:lnSpc>
                <a:spcPct val="125000"/>
              </a:lnSpc>
            </a:pPr>
            <a:r>
              <a:rPr sz="2000">
                <a:solidFill>
                  <a:srgbClr val="FF3300"/>
                </a:solidFill>
              </a:rPr>
              <a:t>gris                        </a:t>
            </a:r>
            <a:endParaRPr sz="2000">
              <a:solidFill>
                <a:srgbClr val="FF3300"/>
              </a:solidFill>
            </a:endParaRPr>
          </a:p>
          <a:p>
            <a:pPr lvl="0">
              <a:lnSpc>
                <a:spcPct val="125000"/>
              </a:lnSpc>
            </a:pPr>
            <a:r>
              <a:rPr sz="2000">
                <a:solidFill>
                  <a:srgbClr val="FF3300"/>
                </a:solidFill>
              </a:rPr>
              <a:t>negro(a)</a:t>
            </a:r>
            <a:endParaRPr sz="2000">
              <a:solidFill>
                <a:srgbClr val="FF3300"/>
              </a:solidFill>
            </a:endParaRPr>
          </a:p>
          <a:p>
            <a:pPr lvl="0">
              <a:lnSpc>
                <a:spcPct val="125000"/>
              </a:lnSpc>
            </a:pPr>
            <a:r>
              <a:rPr sz="2000">
                <a:solidFill>
                  <a:srgbClr val="FF3300"/>
                </a:solidFill>
              </a:rPr>
              <a:t>rojo(a)</a:t>
            </a:r>
            <a:endParaRPr sz="2000">
              <a:solidFill>
                <a:srgbClr val="FF3300"/>
              </a:solidFill>
            </a:endParaRPr>
          </a:p>
          <a:p>
            <a:pPr lvl="0">
              <a:lnSpc>
                <a:spcPct val="125000"/>
              </a:lnSpc>
            </a:pPr>
            <a:r>
              <a:rPr sz="2000">
                <a:solidFill>
                  <a:srgbClr val="FF3300"/>
                </a:solidFill>
              </a:rPr>
              <a:t>rosado(a)</a:t>
            </a:r>
            <a:endParaRPr sz="2000">
              <a:solidFill>
                <a:srgbClr val="FF3300"/>
              </a:solidFill>
            </a:endParaRPr>
          </a:p>
          <a:p>
            <a:pPr lvl="0">
              <a:lnSpc>
                <a:spcPct val="125000"/>
              </a:lnSpc>
            </a:pPr>
            <a:r>
              <a:rPr sz="2000">
                <a:solidFill>
                  <a:srgbClr val="FF3300"/>
                </a:solidFill>
              </a:rPr>
              <a:t>verde</a:t>
            </a:r>
          </a:p>
        </p:txBody>
      </p:sp>
      <p:sp>
        <p:nvSpPr>
          <p:cNvPr id="630" name="Shape 630"/>
          <p:cNvSpPr/>
          <p:nvPr/>
        </p:nvSpPr>
        <p:spPr>
          <a:xfrm>
            <a:off x="5189537" y="2204747"/>
            <a:ext cx="218757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brown</a:t>
            </a:r>
          </a:p>
        </p:txBody>
      </p:sp>
      <p:sp>
        <p:nvSpPr>
          <p:cNvPr id="631" name="Shape 631"/>
          <p:cNvSpPr/>
          <p:nvPr/>
        </p:nvSpPr>
        <p:spPr>
          <a:xfrm>
            <a:off x="5189537" y="2600034"/>
            <a:ext cx="218757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gray</a:t>
            </a:r>
          </a:p>
        </p:txBody>
      </p:sp>
      <p:sp>
        <p:nvSpPr>
          <p:cNvPr id="632" name="Shape 632"/>
          <p:cNvSpPr/>
          <p:nvPr/>
        </p:nvSpPr>
        <p:spPr>
          <a:xfrm>
            <a:off x="5189537" y="2981034"/>
            <a:ext cx="218757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black</a:t>
            </a:r>
          </a:p>
        </p:txBody>
      </p:sp>
      <p:sp>
        <p:nvSpPr>
          <p:cNvPr id="633" name="Shape 633"/>
          <p:cNvSpPr/>
          <p:nvPr/>
        </p:nvSpPr>
        <p:spPr>
          <a:xfrm>
            <a:off x="5189537" y="3362034"/>
            <a:ext cx="270192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red</a:t>
            </a:r>
          </a:p>
        </p:txBody>
      </p:sp>
      <p:sp>
        <p:nvSpPr>
          <p:cNvPr id="634" name="Shape 634"/>
          <p:cNvSpPr/>
          <p:nvPr/>
        </p:nvSpPr>
        <p:spPr>
          <a:xfrm>
            <a:off x="5189537" y="3743034"/>
            <a:ext cx="81597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pink</a:t>
            </a:r>
          </a:p>
        </p:txBody>
      </p:sp>
      <p:sp>
        <p:nvSpPr>
          <p:cNvPr id="635" name="Shape 635"/>
          <p:cNvSpPr/>
          <p:nvPr/>
        </p:nvSpPr>
        <p:spPr>
          <a:xfrm>
            <a:off x="5189537" y="4125622"/>
            <a:ext cx="218757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green</a:t>
            </a:r>
          </a:p>
        </p:txBody>
      </p:sp>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630"/>
                                        </p:tgtEl>
                                        <p:attrNameLst>
                                          <p:attrName>style.visibility</p:attrName>
                                        </p:attrNameLst>
                                      </p:cBhvr>
                                      <p:to>
                                        <p:strVal val="visible"/>
                                      </p:to>
                                    </p:set>
                                    <p:anim calcmode="lin" valueType="num">
                                      <p:cBhvr>
                                        <p:cTn id="7" dur="500" fill="hold"/>
                                        <p:tgtEl>
                                          <p:spTgt spid="630"/>
                                        </p:tgtEl>
                                        <p:attrNameLst>
                                          <p:attrName>ppt_x</p:attrName>
                                        </p:attrNameLst>
                                      </p:cBhvr>
                                      <p:tavLst>
                                        <p:tav tm="0">
                                          <p:val>
                                            <p:strVal val="1+#ppt_w/2"/>
                                          </p:val>
                                        </p:tav>
                                        <p:tav tm="100000">
                                          <p:val>
                                            <p:strVal val="#ppt_x"/>
                                          </p:val>
                                        </p:tav>
                                      </p:tavLst>
                                    </p:anim>
                                    <p:anim calcmode="lin" valueType="num">
                                      <p:cBhvr>
                                        <p:cTn id="8" dur="500" fill="hold"/>
                                        <p:tgtEl>
                                          <p:spTgt spid="6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631"/>
                                        </p:tgtEl>
                                        <p:attrNameLst>
                                          <p:attrName>style.visibility</p:attrName>
                                        </p:attrNameLst>
                                      </p:cBhvr>
                                      <p:to>
                                        <p:strVal val="visible"/>
                                      </p:to>
                                    </p:set>
                                    <p:anim calcmode="lin" valueType="num">
                                      <p:cBhvr>
                                        <p:cTn id="13" dur="500" fill="hold"/>
                                        <p:tgtEl>
                                          <p:spTgt spid="631"/>
                                        </p:tgtEl>
                                        <p:attrNameLst>
                                          <p:attrName>ppt_x</p:attrName>
                                        </p:attrNameLst>
                                      </p:cBhvr>
                                      <p:tavLst>
                                        <p:tav tm="0">
                                          <p:val>
                                            <p:strVal val="1+#ppt_w/2"/>
                                          </p:val>
                                        </p:tav>
                                        <p:tav tm="100000">
                                          <p:val>
                                            <p:strVal val="#ppt_x"/>
                                          </p:val>
                                        </p:tav>
                                      </p:tavLst>
                                    </p:anim>
                                    <p:anim calcmode="lin" valueType="num">
                                      <p:cBhvr>
                                        <p:cTn id="14" dur="500" fill="hold"/>
                                        <p:tgtEl>
                                          <p:spTgt spid="63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632"/>
                                        </p:tgtEl>
                                        <p:attrNameLst>
                                          <p:attrName>style.visibility</p:attrName>
                                        </p:attrNameLst>
                                      </p:cBhvr>
                                      <p:to>
                                        <p:strVal val="visible"/>
                                      </p:to>
                                    </p:set>
                                    <p:anim calcmode="lin" valueType="num">
                                      <p:cBhvr>
                                        <p:cTn id="19" dur="500" fill="hold"/>
                                        <p:tgtEl>
                                          <p:spTgt spid="632"/>
                                        </p:tgtEl>
                                        <p:attrNameLst>
                                          <p:attrName>ppt_x</p:attrName>
                                        </p:attrNameLst>
                                      </p:cBhvr>
                                      <p:tavLst>
                                        <p:tav tm="0">
                                          <p:val>
                                            <p:strVal val="1+#ppt_w/2"/>
                                          </p:val>
                                        </p:tav>
                                        <p:tav tm="100000">
                                          <p:val>
                                            <p:strVal val="#ppt_x"/>
                                          </p:val>
                                        </p:tav>
                                      </p:tavLst>
                                    </p:anim>
                                    <p:anim calcmode="lin" valueType="num">
                                      <p:cBhvr>
                                        <p:cTn id="20" dur="500" fill="hold"/>
                                        <p:tgtEl>
                                          <p:spTgt spid="63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633"/>
                                        </p:tgtEl>
                                        <p:attrNameLst>
                                          <p:attrName>style.visibility</p:attrName>
                                        </p:attrNameLst>
                                      </p:cBhvr>
                                      <p:to>
                                        <p:strVal val="visible"/>
                                      </p:to>
                                    </p:set>
                                    <p:anim calcmode="lin" valueType="num">
                                      <p:cBhvr>
                                        <p:cTn id="25" dur="500" fill="hold"/>
                                        <p:tgtEl>
                                          <p:spTgt spid="633"/>
                                        </p:tgtEl>
                                        <p:attrNameLst>
                                          <p:attrName>ppt_x</p:attrName>
                                        </p:attrNameLst>
                                      </p:cBhvr>
                                      <p:tavLst>
                                        <p:tav tm="0">
                                          <p:val>
                                            <p:strVal val="1+#ppt_w/2"/>
                                          </p:val>
                                        </p:tav>
                                        <p:tav tm="100000">
                                          <p:val>
                                            <p:strVal val="#ppt_x"/>
                                          </p:val>
                                        </p:tav>
                                      </p:tavLst>
                                    </p:anim>
                                    <p:anim calcmode="lin" valueType="num">
                                      <p:cBhvr>
                                        <p:cTn id="26" dur="500" fill="hold"/>
                                        <p:tgtEl>
                                          <p:spTgt spid="63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634"/>
                                        </p:tgtEl>
                                        <p:attrNameLst>
                                          <p:attrName>style.visibility</p:attrName>
                                        </p:attrNameLst>
                                      </p:cBhvr>
                                      <p:to>
                                        <p:strVal val="visible"/>
                                      </p:to>
                                    </p:set>
                                    <p:anim calcmode="lin" valueType="num">
                                      <p:cBhvr>
                                        <p:cTn id="31" dur="500" fill="hold"/>
                                        <p:tgtEl>
                                          <p:spTgt spid="634"/>
                                        </p:tgtEl>
                                        <p:attrNameLst>
                                          <p:attrName>ppt_x</p:attrName>
                                        </p:attrNameLst>
                                      </p:cBhvr>
                                      <p:tavLst>
                                        <p:tav tm="0">
                                          <p:val>
                                            <p:strVal val="1+#ppt_w/2"/>
                                          </p:val>
                                        </p:tav>
                                        <p:tav tm="100000">
                                          <p:val>
                                            <p:strVal val="#ppt_x"/>
                                          </p:val>
                                        </p:tav>
                                      </p:tavLst>
                                    </p:anim>
                                    <p:anim calcmode="lin" valueType="num">
                                      <p:cBhvr>
                                        <p:cTn id="32" dur="500" fill="hold"/>
                                        <p:tgtEl>
                                          <p:spTgt spid="63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635"/>
                                        </p:tgtEl>
                                        <p:attrNameLst>
                                          <p:attrName>style.visibility</p:attrName>
                                        </p:attrNameLst>
                                      </p:cBhvr>
                                      <p:to>
                                        <p:strVal val="visible"/>
                                      </p:to>
                                    </p:set>
                                    <p:anim calcmode="lin" valueType="num">
                                      <p:cBhvr>
                                        <p:cTn id="37" dur="500" fill="hold"/>
                                        <p:tgtEl>
                                          <p:spTgt spid="635"/>
                                        </p:tgtEl>
                                        <p:attrNameLst>
                                          <p:attrName>ppt_x</p:attrName>
                                        </p:attrNameLst>
                                      </p:cBhvr>
                                      <p:tavLst>
                                        <p:tav tm="0">
                                          <p:val>
                                            <p:strVal val="1+#ppt_w/2"/>
                                          </p:val>
                                        </p:tav>
                                        <p:tav tm="100000">
                                          <p:val>
                                            <p:strVal val="#ppt_x"/>
                                          </p:val>
                                        </p:tav>
                                      </p:tavLst>
                                    </p:anim>
                                    <p:anim calcmode="lin" valueType="num">
                                      <p:cBhvr>
                                        <p:cTn id="38" dur="500" fill="hold"/>
                                        <p:tgtEl>
                                          <p:spTgt spid="63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0" presetID="1" grpId="7" fill="hold">
                                  <p:stCondLst>
                                    <p:cond delay="0"/>
                                  </p:stCondLst>
                                  <p:iterate type="el" backwards="0">
                                    <p:tmAbs val="0"/>
                                  </p:iterate>
                                  <p:childTnLst>
                                    <p:set>
                                      <p:cBhvr>
                                        <p:cTn id="42" fill="hold"/>
                                        <p:tgtEl>
                                          <p:spTgt spid="6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28" grpId="7"/>
      <p:bldP build="whole" bldLvl="1" animBg="1" rev="0" advAuto="0" spid="635" grpId="6"/>
      <p:bldP build="whole" bldLvl="1" animBg="1" rev="0" advAuto="0" spid="631" grpId="2"/>
      <p:bldP build="whole" bldLvl="1" animBg="1" rev="0" advAuto="0" spid="633" grpId="4"/>
      <p:bldP build="whole" bldLvl="1" animBg="1" rev="0" advAuto="0" spid="630" grpId="1"/>
      <p:bldP build="whole" bldLvl="1" animBg="1" rev="0" advAuto="0" spid="632" grpId="3"/>
      <p:bldP build="whole" bldLvl="1" animBg="1" rev="0" advAuto="0" spid="634" grpId="5"/>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8" name="vocabulario1-header.png" descr="vocabulario1-header"/>
          <p:cNvPicPr/>
          <p:nvPr/>
        </p:nvPicPr>
        <p:blipFill>
          <a:blip r:embed="rId2">
            <a:extLst/>
          </a:blip>
          <a:stretch>
            <a:fillRect/>
          </a:stretch>
        </p:blipFill>
        <p:spPr>
          <a:xfrm>
            <a:off x="0" y="0"/>
            <a:ext cx="9142413" cy="990600"/>
          </a:xfrm>
          <a:prstGeom prst="rect">
            <a:avLst/>
          </a:prstGeom>
          <a:ln w="12700">
            <a:miter lim="400000"/>
          </a:ln>
        </p:spPr>
      </p:pic>
      <p:sp>
        <p:nvSpPr>
          <p:cNvPr id="59" name="Shape 59"/>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6 of 61</a:t>
            </a:r>
          </a:p>
        </p:txBody>
      </p:sp>
      <p:pic>
        <p:nvPicPr>
          <p:cNvPr id="60"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sp>
        <p:nvSpPr>
          <p:cNvPr id="61" name="Shape 61"/>
          <p:cNvSpPr/>
          <p:nvPr/>
        </p:nvSpPr>
        <p:spPr>
          <a:xfrm>
            <a:off x="6242050" y="2067050"/>
            <a:ext cx="2427288" cy="1072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lvl1pPr>
          </a:lstStyle>
          <a:p>
            <a:pPr lvl="0">
              <a:defRPr sz="1800"/>
            </a:pPr>
            <a:r>
              <a:rPr sz="2200"/>
              <a:t>Cada equipo quiere ganar el partido.</a:t>
            </a:r>
          </a:p>
        </p:txBody>
      </p:sp>
      <p:sp>
        <p:nvSpPr>
          <p:cNvPr id="62" name="Shape 62"/>
          <p:cNvSpPr/>
          <p:nvPr/>
        </p:nvSpPr>
        <p:spPr>
          <a:xfrm>
            <a:off x="6243637" y="3299744"/>
            <a:ext cx="2601913" cy="412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2200"/>
              <a:t>Pero no puede ser.</a:t>
            </a:r>
            <a:r>
              <a:rPr sz="2200">
                <a:solidFill>
                  <a:srgbClr val="0000FF"/>
                </a:solidFill>
              </a:rPr>
              <a:t> </a:t>
            </a:r>
          </a:p>
        </p:txBody>
      </p:sp>
      <p:sp>
        <p:nvSpPr>
          <p:cNvPr id="63" name="Shape 63"/>
          <p:cNvSpPr/>
          <p:nvPr/>
        </p:nvSpPr>
        <p:spPr>
          <a:xfrm>
            <a:off x="6251575" y="4036344"/>
            <a:ext cx="2601913" cy="412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lvl1pPr>
          </a:lstStyle>
          <a:p>
            <a:pPr lvl="0">
              <a:defRPr sz="1800"/>
            </a:pPr>
            <a:r>
              <a:rPr sz="2200"/>
              <a:t>Un equipo pierde.</a:t>
            </a:r>
          </a:p>
        </p:txBody>
      </p:sp>
      <p:pic>
        <p:nvPicPr>
          <p:cNvPr id="64" name="slide 6 pic1a.png" descr="slide 6 pic1a"/>
          <p:cNvPicPr/>
          <p:nvPr/>
        </p:nvPicPr>
        <p:blipFill>
          <a:blip r:embed="rId4">
            <a:extLst/>
          </a:blip>
          <a:stretch>
            <a:fillRect/>
          </a:stretch>
        </p:blipFill>
        <p:spPr>
          <a:xfrm>
            <a:off x="319087" y="1649412"/>
            <a:ext cx="5575301" cy="3810001"/>
          </a:xfrm>
          <a:prstGeom prst="rect">
            <a:avLst/>
          </a:prstGeom>
          <a:ln w="12700">
            <a:miter lim="400000"/>
          </a:ln>
        </p:spPr>
      </p:pic>
      <p:pic>
        <p:nvPicPr>
          <p:cNvPr id="65" name="slide 2 title1a.png" descr="slide 2 title1a"/>
          <p:cNvPicPr/>
          <p:nvPr/>
        </p:nvPicPr>
        <p:blipFill>
          <a:blip r:embed="rId5">
            <a:extLst/>
          </a:blip>
          <a:stretch>
            <a:fillRect/>
          </a:stretch>
        </p:blipFill>
        <p:spPr>
          <a:xfrm>
            <a:off x="301625" y="1017587"/>
            <a:ext cx="1511300" cy="381001"/>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61"/>
                                        </p:tgtEl>
                                        <p:attrNameLst>
                                          <p:attrName>style.visibility</p:attrName>
                                        </p:attrNameLst>
                                      </p:cBhvr>
                                      <p:to>
                                        <p:strVal val="visible"/>
                                      </p:to>
                                    </p:set>
                                    <p:animEffect filter="wipe(left)" transition="in">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62"/>
                                        </p:tgtEl>
                                        <p:attrNameLst>
                                          <p:attrName>style.visibility</p:attrName>
                                        </p:attrNameLst>
                                      </p:cBhvr>
                                      <p:to>
                                        <p:strVal val="visible"/>
                                      </p:to>
                                    </p:set>
                                    <p:animEffect filter="wipe(left)" transition="in">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63"/>
                                        </p:tgtEl>
                                        <p:attrNameLst>
                                          <p:attrName>style.visibility</p:attrName>
                                        </p:attrNameLst>
                                      </p:cBhvr>
                                      <p:to>
                                        <p:strVal val="visible"/>
                                      </p:to>
                                    </p:set>
                                    <p:animEffect filter="wipe(left)" transition="in">
                                      <p:cBhvr>
                                        <p:cTn id="17" dur="5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 grpId="4" fill="hold">
                                  <p:stCondLst>
                                    <p:cond delay="0"/>
                                  </p:stCondLst>
                                  <p:iterate type="el" backwards="0">
                                    <p:tmAbs val="0"/>
                                  </p:iterate>
                                  <p:childTnLst>
                                    <p:set>
                                      <p:cBhvr>
                                        <p:cTn id="21" fill="hold"/>
                                        <p:tgtEl>
                                          <p:spTgt spid="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0" grpId="4"/>
      <p:bldP build="whole" bldLvl="1" animBg="1" rev="0" advAuto="0" spid="61" grpId="1"/>
      <p:bldP build="whole" bldLvl="1" animBg="1" rev="0" advAuto="0" spid="63" grpId="3"/>
      <p:bldP build="whole" bldLvl="1" animBg="1" rev="0" advAuto="0" spid="62" grpId="2"/>
    </p:bldLst>
  </p:timing>
</p:sld>
</file>

<file path=ppt/slides/slide6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7" name="Shape 637"/>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60 of 61</a:t>
            </a:r>
          </a:p>
        </p:txBody>
      </p:sp>
      <p:pic>
        <p:nvPicPr>
          <p:cNvPr id="638" name="red-header.png" descr="red-header"/>
          <p:cNvPicPr/>
          <p:nvPr/>
        </p:nvPicPr>
        <p:blipFill>
          <a:blip r:embed="rId2">
            <a:extLst/>
          </a:blip>
          <a:stretch>
            <a:fillRect/>
          </a:stretch>
        </p:blipFill>
        <p:spPr>
          <a:xfrm>
            <a:off x="1587" y="0"/>
            <a:ext cx="9142413" cy="1447800"/>
          </a:xfrm>
          <a:prstGeom prst="rect">
            <a:avLst/>
          </a:prstGeom>
          <a:ln w="12700">
            <a:miter lim="400000"/>
          </a:ln>
        </p:spPr>
      </p:pic>
      <p:pic>
        <p:nvPicPr>
          <p:cNvPr id="639" name="vocabulario.png" descr="vocabulario"/>
          <p:cNvPicPr/>
          <p:nvPr/>
        </p:nvPicPr>
        <p:blipFill>
          <a:blip r:embed="rId3">
            <a:extLst/>
          </a:blip>
          <a:stretch>
            <a:fillRect/>
          </a:stretch>
        </p:blipFill>
        <p:spPr>
          <a:xfrm>
            <a:off x="2060575" y="685800"/>
            <a:ext cx="2273300" cy="368300"/>
          </a:xfrm>
          <a:prstGeom prst="rect">
            <a:avLst/>
          </a:prstGeom>
          <a:ln w="12700">
            <a:miter lim="400000"/>
          </a:ln>
        </p:spPr>
      </p:pic>
      <p:pic>
        <p:nvPicPr>
          <p:cNvPr id="640"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sp>
        <p:nvSpPr>
          <p:cNvPr id="641" name="Shape 641"/>
          <p:cNvSpPr/>
          <p:nvPr/>
        </p:nvSpPr>
        <p:spPr>
          <a:xfrm>
            <a:off x="2503487" y="2221112"/>
            <a:ext cx="1439863" cy="110132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solidFill>
                  <a:srgbClr val="FF3300"/>
                </a:solidFill>
              </a:rPr>
              <a:t>gustar             </a:t>
            </a:r>
            <a:endParaRPr sz="2000">
              <a:solidFill>
                <a:srgbClr val="FF3300"/>
              </a:solidFill>
            </a:endParaRPr>
          </a:p>
          <a:p>
            <a:pPr lvl="0">
              <a:lnSpc>
                <a:spcPct val="125000"/>
              </a:lnSpc>
            </a:pPr>
            <a:r>
              <a:rPr sz="2000">
                <a:solidFill>
                  <a:srgbClr val="FF3300"/>
                </a:solidFill>
              </a:rPr>
              <a:t>interesar</a:t>
            </a:r>
            <a:endParaRPr sz="2000">
              <a:solidFill>
                <a:srgbClr val="FF3300"/>
              </a:solidFill>
            </a:endParaRPr>
          </a:p>
          <a:p>
            <a:pPr lvl="0">
              <a:lnSpc>
                <a:spcPct val="125000"/>
              </a:lnSpc>
            </a:pPr>
            <a:r>
              <a:rPr sz="2000">
                <a:solidFill>
                  <a:srgbClr val="FF3300"/>
                </a:solidFill>
              </a:rPr>
              <a:t>aburrir</a:t>
            </a:r>
          </a:p>
        </p:txBody>
      </p:sp>
      <p:sp>
        <p:nvSpPr>
          <p:cNvPr id="642" name="Shape 642"/>
          <p:cNvSpPr/>
          <p:nvPr/>
        </p:nvSpPr>
        <p:spPr>
          <a:xfrm>
            <a:off x="4503737" y="2203159"/>
            <a:ext cx="3148013"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to like, to be pleasing to</a:t>
            </a:r>
          </a:p>
        </p:txBody>
      </p:sp>
      <p:sp>
        <p:nvSpPr>
          <p:cNvPr id="643" name="Shape 643"/>
          <p:cNvSpPr/>
          <p:nvPr/>
        </p:nvSpPr>
        <p:spPr>
          <a:xfrm>
            <a:off x="4495800" y="2600034"/>
            <a:ext cx="218757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to interest</a:t>
            </a:r>
          </a:p>
        </p:txBody>
      </p:sp>
      <p:sp>
        <p:nvSpPr>
          <p:cNvPr id="644" name="Shape 644"/>
          <p:cNvSpPr/>
          <p:nvPr/>
        </p:nvSpPr>
        <p:spPr>
          <a:xfrm>
            <a:off x="4505325" y="2981034"/>
            <a:ext cx="2187575"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to bore</a:t>
            </a:r>
          </a:p>
        </p:txBody>
      </p:sp>
      <p:pic>
        <p:nvPicPr>
          <p:cNvPr id="645" name="slide 60 titletext1a.png" descr="slide 60 titletext1a"/>
          <p:cNvPicPr/>
          <p:nvPr/>
        </p:nvPicPr>
        <p:blipFill>
          <a:blip r:embed="rId5">
            <a:extLst/>
          </a:blip>
          <a:stretch>
            <a:fillRect/>
          </a:stretch>
        </p:blipFill>
        <p:spPr>
          <a:xfrm>
            <a:off x="279400" y="1695450"/>
            <a:ext cx="5156200" cy="320675"/>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642"/>
                                        </p:tgtEl>
                                        <p:attrNameLst>
                                          <p:attrName>style.visibility</p:attrName>
                                        </p:attrNameLst>
                                      </p:cBhvr>
                                      <p:to>
                                        <p:strVal val="visible"/>
                                      </p:to>
                                    </p:set>
                                    <p:anim calcmode="lin" valueType="num">
                                      <p:cBhvr>
                                        <p:cTn id="7" dur="500" fill="hold"/>
                                        <p:tgtEl>
                                          <p:spTgt spid="642"/>
                                        </p:tgtEl>
                                        <p:attrNameLst>
                                          <p:attrName>ppt_x</p:attrName>
                                        </p:attrNameLst>
                                      </p:cBhvr>
                                      <p:tavLst>
                                        <p:tav tm="0">
                                          <p:val>
                                            <p:strVal val="1+#ppt_w/2"/>
                                          </p:val>
                                        </p:tav>
                                        <p:tav tm="100000">
                                          <p:val>
                                            <p:strVal val="#ppt_x"/>
                                          </p:val>
                                        </p:tav>
                                      </p:tavLst>
                                    </p:anim>
                                    <p:anim calcmode="lin" valueType="num">
                                      <p:cBhvr>
                                        <p:cTn id="8" dur="500" fill="hold"/>
                                        <p:tgtEl>
                                          <p:spTgt spid="6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643"/>
                                        </p:tgtEl>
                                        <p:attrNameLst>
                                          <p:attrName>style.visibility</p:attrName>
                                        </p:attrNameLst>
                                      </p:cBhvr>
                                      <p:to>
                                        <p:strVal val="visible"/>
                                      </p:to>
                                    </p:set>
                                    <p:anim calcmode="lin" valueType="num">
                                      <p:cBhvr>
                                        <p:cTn id="13" dur="500" fill="hold"/>
                                        <p:tgtEl>
                                          <p:spTgt spid="643"/>
                                        </p:tgtEl>
                                        <p:attrNameLst>
                                          <p:attrName>ppt_x</p:attrName>
                                        </p:attrNameLst>
                                      </p:cBhvr>
                                      <p:tavLst>
                                        <p:tav tm="0">
                                          <p:val>
                                            <p:strVal val="1+#ppt_w/2"/>
                                          </p:val>
                                        </p:tav>
                                        <p:tav tm="100000">
                                          <p:val>
                                            <p:strVal val="#ppt_x"/>
                                          </p:val>
                                        </p:tav>
                                      </p:tavLst>
                                    </p:anim>
                                    <p:anim calcmode="lin" valueType="num">
                                      <p:cBhvr>
                                        <p:cTn id="14" dur="500" fill="hold"/>
                                        <p:tgtEl>
                                          <p:spTgt spid="64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644"/>
                                        </p:tgtEl>
                                        <p:attrNameLst>
                                          <p:attrName>style.visibility</p:attrName>
                                        </p:attrNameLst>
                                      </p:cBhvr>
                                      <p:to>
                                        <p:strVal val="visible"/>
                                      </p:to>
                                    </p:set>
                                    <p:anim calcmode="lin" valueType="num">
                                      <p:cBhvr>
                                        <p:cTn id="19" dur="500" fill="hold"/>
                                        <p:tgtEl>
                                          <p:spTgt spid="644"/>
                                        </p:tgtEl>
                                        <p:attrNameLst>
                                          <p:attrName>ppt_x</p:attrName>
                                        </p:attrNameLst>
                                      </p:cBhvr>
                                      <p:tavLst>
                                        <p:tav tm="0">
                                          <p:val>
                                            <p:strVal val="1+#ppt_w/2"/>
                                          </p:val>
                                        </p:tav>
                                        <p:tav tm="100000">
                                          <p:val>
                                            <p:strVal val="#ppt_x"/>
                                          </p:val>
                                        </p:tav>
                                      </p:tavLst>
                                    </p:anim>
                                    <p:anim calcmode="lin" valueType="num">
                                      <p:cBhvr>
                                        <p:cTn id="20" dur="500" fill="hold"/>
                                        <p:tgtEl>
                                          <p:spTgt spid="64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4" fill="hold">
                                  <p:stCondLst>
                                    <p:cond delay="0"/>
                                  </p:stCondLst>
                                  <p:iterate type="el" backwards="0">
                                    <p:tmAbs val="0"/>
                                  </p:iterate>
                                  <p:childTnLst>
                                    <p:set>
                                      <p:cBhvr>
                                        <p:cTn id="24" fill="hold"/>
                                        <p:tgtEl>
                                          <p:spTgt spid="6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40" grpId="4"/>
      <p:bldP build="whole" bldLvl="1" animBg="1" rev="0" advAuto="0" spid="644" grpId="3"/>
      <p:bldP build="whole" bldLvl="1" animBg="1" rev="0" advAuto="0" spid="642" grpId="1"/>
      <p:bldP build="whole" bldLvl="1" animBg="1" rev="0" advAuto="0" spid="643" grpId="2"/>
    </p:bldLst>
  </p:timing>
</p:sld>
</file>

<file path=ppt/slides/slide6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7" name="Shape 647"/>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61 of 61</a:t>
            </a:r>
          </a:p>
        </p:txBody>
      </p:sp>
      <p:pic>
        <p:nvPicPr>
          <p:cNvPr id="648" name="red-header.png" descr="red-header"/>
          <p:cNvPicPr/>
          <p:nvPr/>
        </p:nvPicPr>
        <p:blipFill>
          <a:blip r:embed="rId2">
            <a:extLst/>
          </a:blip>
          <a:stretch>
            <a:fillRect/>
          </a:stretch>
        </p:blipFill>
        <p:spPr>
          <a:xfrm>
            <a:off x="1587" y="0"/>
            <a:ext cx="9142413" cy="1447800"/>
          </a:xfrm>
          <a:prstGeom prst="rect">
            <a:avLst/>
          </a:prstGeom>
          <a:ln w="12700">
            <a:miter lim="400000"/>
          </a:ln>
        </p:spPr>
      </p:pic>
      <p:pic>
        <p:nvPicPr>
          <p:cNvPr id="649" name="vocabulario.png" descr="vocabulario"/>
          <p:cNvPicPr/>
          <p:nvPr/>
        </p:nvPicPr>
        <p:blipFill>
          <a:blip r:embed="rId3">
            <a:extLst/>
          </a:blip>
          <a:stretch>
            <a:fillRect/>
          </a:stretch>
        </p:blipFill>
        <p:spPr>
          <a:xfrm>
            <a:off x="2060575" y="685800"/>
            <a:ext cx="2273300" cy="368300"/>
          </a:xfrm>
          <a:prstGeom prst="rect">
            <a:avLst/>
          </a:prstGeom>
          <a:ln w="12700">
            <a:miter lim="400000"/>
          </a:ln>
        </p:spPr>
      </p:pic>
      <p:pic>
        <p:nvPicPr>
          <p:cNvPr id="650" name="slide 61 titletext1a.png" descr="slide 61 titletext1a"/>
          <p:cNvPicPr/>
          <p:nvPr/>
        </p:nvPicPr>
        <p:blipFill>
          <a:blip r:embed="rId4">
            <a:extLst/>
          </a:blip>
          <a:stretch>
            <a:fillRect/>
          </a:stretch>
        </p:blipFill>
        <p:spPr>
          <a:xfrm>
            <a:off x="279400" y="1676400"/>
            <a:ext cx="5156200" cy="320675"/>
          </a:xfrm>
          <a:prstGeom prst="rect">
            <a:avLst/>
          </a:prstGeom>
          <a:ln w="12700">
            <a:miter lim="400000"/>
          </a:ln>
        </p:spPr>
      </p:pic>
      <p:sp>
        <p:nvSpPr>
          <p:cNvPr id="651" name="Shape 651"/>
          <p:cNvSpPr/>
          <p:nvPr/>
        </p:nvSpPr>
        <p:spPr>
          <a:xfrm>
            <a:off x="1798637" y="2265993"/>
            <a:ext cx="2525713" cy="291656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5000"/>
              </a:lnSpc>
            </a:pPr>
            <a:r>
              <a:rPr sz="2000">
                <a:solidFill>
                  <a:srgbClr val="FF3300"/>
                </a:solidFill>
              </a:rPr>
              <a:t>pensar</a:t>
            </a:r>
            <a:endParaRPr sz="2000">
              <a:solidFill>
                <a:srgbClr val="FF3300"/>
              </a:solidFill>
            </a:endParaRPr>
          </a:p>
          <a:p>
            <a:pPr lvl="0">
              <a:lnSpc>
                <a:spcPct val="125000"/>
              </a:lnSpc>
            </a:pPr>
            <a:r>
              <a:rPr sz="2000">
                <a:solidFill>
                  <a:srgbClr val="FF3300"/>
                </a:solidFill>
              </a:rPr>
              <a:t>dormir</a:t>
            </a:r>
            <a:endParaRPr sz="2000">
              <a:solidFill>
                <a:srgbClr val="FF3300"/>
              </a:solidFill>
            </a:endParaRPr>
          </a:p>
          <a:p>
            <a:pPr lvl="0">
              <a:lnSpc>
                <a:spcPct val="125000"/>
              </a:lnSpc>
            </a:pPr>
            <a:r>
              <a:rPr sz="2000">
                <a:solidFill>
                  <a:srgbClr val="FF3300"/>
                </a:solidFill>
              </a:rPr>
              <a:t>preferir                           propio(a) </a:t>
            </a:r>
            <a:endParaRPr sz="2000">
              <a:solidFill>
                <a:srgbClr val="FF3300"/>
              </a:solidFill>
            </a:endParaRPr>
          </a:p>
          <a:p>
            <a:pPr lvl="0">
              <a:lnSpc>
                <a:spcPct val="125000"/>
              </a:lnSpc>
            </a:pPr>
            <a:r>
              <a:rPr sz="2000">
                <a:solidFill>
                  <a:srgbClr val="FF3300"/>
                </a:solidFill>
              </a:rPr>
              <a:t>¡Qué pena! </a:t>
            </a:r>
            <a:endParaRPr sz="2000">
              <a:solidFill>
                <a:srgbClr val="FF3300"/>
              </a:solidFill>
            </a:endParaRPr>
          </a:p>
          <a:p>
            <a:pPr lvl="0">
              <a:lnSpc>
                <a:spcPct val="125000"/>
              </a:lnSpc>
            </a:pPr>
            <a:r>
              <a:rPr sz="2000">
                <a:solidFill>
                  <a:srgbClr val="FF3300"/>
                </a:solidFill>
              </a:rPr>
              <a:t>Lo siento (mucho). </a:t>
            </a:r>
            <a:endParaRPr sz="2000">
              <a:solidFill>
                <a:srgbClr val="FF3300"/>
              </a:solidFill>
            </a:endParaRPr>
          </a:p>
          <a:p>
            <a:pPr lvl="0">
              <a:lnSpc>
                <a:spcPct val="125000"/>
              </a:lnSpc>
            </a:pPr>
            <a:r>
              <a:rPr sz="2000">
                <a:solidFill>
                  <a:srgbClr val="FF3300"/>
                </a:solidFill>
              </a:rPr>
              <a:t>¿Qué piensas de…? </a:t>
            </a:r>
            <a:endParaRPr sz="2000">
              <a:solidFill>
                <a:srgbClr val="FF3300"/>
              </a:solidFill>
            </a:endParaRPr>
          </a:p>
          <a:p>
            <a:pPr lvl="0">
              <a:lnSpc>
                <a:spcPct val="125000"/>
              </a:lnSpc>
            </a:pPr>
            <a:r>
              <a:rPr sz="2000">
                <a:solidFill>
                  <a:srgbClr val="FF3300"/>
                </a:solidFill>
              </a:rPr>
              <a:t>¡Bárbaro!                       </a:t>
            </a:r>
          </a:p>
        </p:txBody>
      </p:sp>
      <p:sp>
        <p:nvSpPr>
          <p:cNvPr id="652" name="Shape 652"/>
          <p:cNvSpPr/>
          <p:nvPr/>
        </p:nvSpPr>
        <p:spPr>
          <a:xfrm>
            <a:off x="4818062" y="2201572"/>
            <a:ext cx="218757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to think</a:t>
            </a:r>
          </a:p>
        </p:txBody>
      </p:sp>
      <p:sp>
        <p:nvSpPr>
          <p:cNvPr id="653" name="Shape 653"/>
          <p:cNvSpPr/>
          <p:nvPr/>
        </p:nvSpPr>
        <p:spPr>
          <a:xfrm>
            <a:off x="4818062" y="2582572"/>
            <a:ext cx="1963738"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to sleep</a:t>
            </a:r>
          </a:p>
        </p:txBody>
      </p:sp>
      <p:sp>
        <p:nvSpPr>
          <p:cNvPr id="654" name="Shape 654"/>
          <p:cNvSpPr/>
          <p:nvPr/>
        </p:nvSpPr>
        <p:spPr>
          <a:xfrm>
            <a:off x="4818062" y="2968334"/>
            <a:ext cx="218757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to prefer</a:t>
            </a:r>
          </a:p>
        </p:txBody>
      </p:sp>
      <p:sp>
        <p:nvSpPr>
          <p:cNvPr id="655" name="Shape 655"/>
          <p:cNvSpPr/>
          <p:nvPr/>
        </p:nvSpPr>
        <p:spPr>
          <a:xfrm>
            <a:off x="4818062" y="3365209"/>
            <a:ext cx="2187576"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000"/>
            </a:lvl1pPr>
          </a:lstStyle>
          <a:p>
            <a:pPr lvl="0">
              <a:defRPr sz="1800"/>
            </a:pPr>
            <a:r>
              <a:rPr sz="2000"/>
              <a:t>own</a:t>
            </a:r>
          </a:p>
        </p:txBody>
      </p:sp>
      <p:sp>
        <p:nvSpPr>
          <p:cNvPr id="656" name="Shape 656"/>
          <p:cNvSpPr/>
          <p:nvPr/>
        </p:nvSpPr>
        <p:spPr>
          <a:xfrm>
            <a:off x="4818062" y="3725572"/>
            <a:ext cx="218757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What a shame!</a:t>
            </a:r>
          </a:p>
        </p:txBody>
      </p:sp>
      <p:sp>
        <p:nvSpPr>
          <p:cNvPr id="657" name="Shape 657"/>
          <p:cNvSpPr/>
          <p:nvPr/>
        </p:nvSpPr>
        <p:spPr>
          <a:xfrm>
            <a:off x="4818062" y="4111334"/>
            <a:ext cx="3486151" cy="3752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I’m sorry. (That’s too bad.)</a:t>
            </a:r>
          </a:p>
        </p:txBody>
      </p:sp>
      <p:sp>
        <p:nvSpPr>
          <p:cNvPr id="658" name="Shape 658"/>
          <p:cNvSpPr/>
          <p:nvPr/>
        </p:nvSpPr>
        <p:spPr>
          <a:xfrm>
            <a:off x="4818062" y="4490747"/>
            <a:ext cx="3179763"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What do you think of . . .?</a:t>
            </a:r>
          </a:p>
        </p:txBody>
      </p:sp>
      <p:sp>
        <p:nvSpPr>
          <p:cNvPr id="659" name="Shape 659"/>
          <p:cNvSpPr/>
          <p:nvPr/>
        </p:nvSpPr>
        <p:spPr>
          <a:xfrm>
            <a:off x="4818062" y="4868572"/>
            <a:ext cx="2187576" cy="37523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125000"/>
              </a:lnSpc>
              <a:defRPr sz="2000"/>
            </a:lvl1pPr>
          </a:lstStyle>
          <a:p>
            <a:pPr lvl="0">
              <a:defRPr sz="1800"/>
            </a:pPr>
            <a:r>
              <a:rPr sz="2000"/>
              <a:t>Great!, Awesome! </a:t>
            </a:r>
          </a:p>
        </p:txBody>
      </p:sp>
      <p:sp>
        <p:nvSpPr>
          <p:cNvPr id="660" name="Shape 660"/>
          <p:cNvSpPr/>
          <p:nvPr/>
        </p:nvSpPr>
        <p:spPr>
          <a:xfrm>
            <a:off x="4554537" y="6337300"/>
            <a:ext cx="1323976" cy="463550"/>
          </a:xfrm>
          <a:prstGeom prst="rect">
            <a:avLst/>
          </a:prstGeom>
          <a:solidFill>
            <a:srgbClr val="FFFFFF"/>
          </a:solidFill>
          <a:ln>
            <a:solidFill>
              <a:srgbClr val="FFFFFF"/>
            </a:solidFill>
            <a:round/>
          </a:ln>
        </p:spPr>
        <p:txBody>
          <a:bodyPr lIns="0" tIns="0" rIns="0" bIns="0" anchor="ctr"/>
          <a:lstStyle/>
          <a:p>
            <a:pPr lvl="0"/>
          </a:p>
        </p:txBody>
      </p:sp>
      <p:pic>
        <p:nvPicPr>
          <p:cNvPr id="661" name="done.png" descr="done"/>
          <p:cNvPicPr/>
          <p:nvPr/>
        </p:nvPicPr>
        <p:blipFill>
          <a:blip r:embed="rId5">
            <a:extLst/>
          </a:blip>
          <a:stretch>
            <a:fillRect/>
          </a:stretch>
        </p:blipFill>
        <p:spPr>
          <a:xfrm>
            <a:off x="7715250" y="5803900"/>
            <a:ext cx="927100" cy="457200"/>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2" presetID="2" grpId="1" fill="hold">
                                  <p:stCondLst>
                                    <p:cond delay="0"/>
                                  </p:stCondLst>
                                  <p:iterate type="el" backwards="0">
                                    <p:tmAbs val="0"/>
                                  </p:iterate>
                                  <p:childTnLst>
                                    <p:set>
                                      <p:cBhvr>
                                        <p:cTn id="6" fill="hold"/>
                                        <p:tgtEl>
                                          <p:spTgt spid="652"/>
                                        </p:tgtEl>
                                        <p:attrNameLst>
                                          <p:attrName>style.visibility</p:attrName>
                                        </p:attrNameLst>
                                      </p:cBhvr>
                                      <p:to>
                                        <p:strVal val="visible"/>
                                      </p:to>
                                    </p:set>
                                    <p:anim calcmode="lin" valueType="num">
                                      <p:cBhvr>
                                        <p:cTn id="7" dur="500" fill="hold"/>
                                        <p:tgtEl>
                                          <p:spTgt spid="652"/>
                                        </p:tgtEl>
                                        <p:attrNameLst>
                                          <p:attrName>ppt_x</p:attrName>
                                        </p:attrNameLst>
                                      </p:cBhvr>
                                      <p:tavLst>
                                        <p:tav tm="0">
                                          <p:val>
                                            <p:strVal val="1+#ppt_w/2"/>
                                          </p:val>
                                        </p:tav>
                                        <p:tav tm="100000">
                                          <p:val>
                                            <p:strVal val="#ppt_x"/>
                                          </p:val>
                                        </p:tav>
                                      </p:tavLst>
                                    </p:anim>
                                    <p:anim calcmode="lin" valueType="num">
                                      <p:cBhvr>
                                        <p:cTn id="8" dur="500" fill="hold"/>
                                        <p:tgtEl>
                                          <p:spTgt spid="65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2" presetID="2" grpId="2" fill="hold">
                                  <p:stCondLst>
                                    <p:cond delay="0"/>
                                  </p:stCondLst>
                                  <p:iterate type="el" backwards="0">
                                    <p:tmAbs val="0"/>
                                  </p:iterate>
                                  <p:childTnLst>
                                    <p:set>
                                      <p:cBhvr>
                                        <p:cTn id="12" fill="hold"/>
                                        <p:tgtEl>
                                          <p:spTgt spid="653"/>
                                        </p:tgtEl>
                                        <p:attrNameLst>
                                          <p:attrName>style.visibility</p:attrName>
                                        </p:attrNameLst>
                                      </p:cBhvr>
                                      <p:to>
                                        <p:strVal val="visible"/>
                                      </p:to>
                                    </p:set>
                                    <p:anim calcmode="lin" valueType="num">
                                      <p:cBhvr>
                                        <p:cTn id="13" dur="500" fill="hold"/>
                                        <p:tgtEl>
                                          <p:spTgt spid="653"/>
                                        </p:tgtEl>
                                        <p:attrNameLst>
                                          <p:attrName>ppt_x</p:attrName>
                                        </p:attrNameLst>
                                      </p:cBhvr>
                                      <p:tavLst>
                                        <p:tav tm="0">
                                          <p:val>
                                            <p:strVal val="1+#ppt_w/2"/>
                                          </p:val>
                                        </p:tav>
                                        <p:tav tm="100000">
                                          <p:val>
                                            <p:strVal val="#ppt_x"/>
                                          </p:val>
                                        </p:tav>
                                      </p:tavLst>
                                    </p:anim>
                                    <p:anim calcmode="lin" valueType="num">
                                      <p:cBhvr>
                                        <p:cTn id="14" dur="500" fill="hold"/>
                                        <p:tgtEl>
                                          <p:spTgt spid="65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2" presetID="2" grpId="3" fill="hold">
                                  <p:stCondLst>
                                    <p:cond delay="0"/>
                                  </p:stCondLst>
                                  <p:iterate type="el" backwards="0">
                                    <p:tmAbs val="0"/>
                                  </p:iterate>
                                  <p:childTnLst>
                                    <p:set>
                                      <p:cBhvr>
                                        <p:cTn id="18" fill="hold"/>
                                        <p:tgtEl>
                                          <p:spTgt spid="654"/>
                                        </p:tgtEl>
                                        <p:attrNameLst>
                                          <p:attrName>style.visibility</p:attrName>
                                        </p:attrNameLst>
                                      </p:cBhvr>
                                      <p:to>
                                        <p:strVal val="visible"/>
                                      </p:to>
                                    </p:set>
                                    <p:anim calcmode="lin" valueType="num">
                                      <p:cBhvr>
                                        <p:cTn id="19" dur="500" fill="hold"/>
                                        <p:tgtEl>
                                          <p:spTgt spid="654"/>
                                        </p:tgtEl>
                                        <p:attrNameLst>
                                          <p:attrName>ppt_x</p:attrName>
                                        </p:attrNameLst>
                                      </p:cBhvr>
                                      <p:tavLst>
                                        <p:tav tm="0">
                                          <p:val>
                                            <p:strVal val="1+#ppt_w/2"/>
                                          </p:val>
                                        </p:tav>
                                        <p:tav tm="100000">
                                          <p:val>
                                            <p:strVal val="#ppt_x"/>
                                          </p:val>
                                        </p:tav>
                                      </p:tavLst>
                                    </p:anim>
                                    <p:anim calcmode="lin" valueType="num">
                                      <p:cBhvr>
                                        <p:cTn id="20" dur="500" fill="hold"/>
                                        <p:tgtEl>
                                          <p:spTgt spid="65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2" presetID="2" grpId="4" fill="hold">
                                  <p:stCondLst>
                                    <p:cond delay="0"/>
                                  </p:stCondLst>
                                  <p:iterate type="el" backwards="0">
                                    <p:tmAbs val="0"/>
                                  </p:iterate>
                                  <p:childTnLst>
                                    <p:set>
                                      <p:cBhvr>
                                        <p:cTn id="24" fill="hold"/>
                                        <p:tgtEl>
                                          <p:spTgt spid="655"/>
                                        </p:tgtEl>
                                        <p:attrNameLst>
                                          <p:attrName>style.visibility</p:attrName>
                                        </p:attrNameLst>
                                      </p:cBhvr>
                                      <p:to>
                                        <p:strVal val="visible"/>
                                      </p:to>
                                    </p:set>
                                    <p:anim calcmode="lin" valueType="num">
                                      <p:cBhvr>
                                        <p:cTn id="25" dur="500" fill="hold"/>
                                        <p:tgtEl>
                                          <p:spTgt spid="655"/>
                                        </p:tgtEl>
                                        <p:attrNameLst>
                                          <p:attrName>ppt_x</p:attrName>
                                        </p:attrNameLst>
                                      </p:cBhvr>
                                      <p:tavLst>
                                        <p:tav tm="0">
                                          <p:val>
                                            <p:strVal val="1+#ppt_w/2"/>
                                          </p:val>
                                        </p:tav>
                                        <p:tav tm="100000">
                                          <p:val>
                                            <p:strVal val="#ppt_x"/>
                                          </p:val>
                                        </p:tav>
                                      </p:tavLst>
                                    </p:anim>
                                    <p:anim calcmode="lin" valueType="num">
                                      <p:cBhvr>
                                        <p:cTn id="26" dur="500" fill="hold"/>
                                        <p:tgtEl>
                                          <p:spTgt spid="65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2" presetID="2" grpId="5" fill="hold">
                                  <p:stCondLst>
                                    <p:cond delay="0"/>
                                  </p:stCondLst>
                                  <p:iterate type="el" backwards="0">
                                    <p:tmAbs val="0"/>
                                  </p:iterate>
                                  <p:childTnLst>
                                    <p:set>
                                      <p:cBhvr>
                                        <p:cTn id="30" fill="hold"/>
                                        <p:tgtEl>
                                          <p:spTgt spid="656"/>
                                        </p:tgtEl>
                                        <p:attrNameLst>
                                          <p:attrName>style.visibility</p:attrName>
                                        </p:attrNameLst>
                                      </p:cBhvr>
                                      <p:to>
                                        <p:strVal val="visible"/>
                                      </p:to>
                                    </p:set>
                                    <p:anim calcmode="lin" valueType="num">
                                      <p:cBhvr>
                                        <p:cTn id="31" dur="500" fill="hold"/>
                                        <p:tgtEl>
                                          <p:spTgt spid="656"/>
                                        </p:tgtEl>
                                        <p:attrNameLst>
                                          <p:attrName>ppt_x</p:attrName>
                                        </p:attrNameLst>
                                      </p:cBhvr>
                                      <p:tavLst>
                                        <p:tav tm="0">
                                          <p:val>
                                            <p:strVal val="1+#ppt_w/2"/>
                                          </p:val>
                                        </p:tav>
                                        <p:tav tm="100000">
                                          <p:val>
                                            <p:strVal val="#ppt_x"/>
                                          </p:val>
                                        </p:tav>
                                      </p:tavLst>
                                    </p:anim>
                                    <p:anim calcmode="lin" valueType="num">
                                      <p:cBhvr>
                                        <p:cTn id="32" dur="500" fill="hold"/>
                                        <p:tgtEl>
                                          <p:spTgt spid="65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2" presetID="2" grpId="6" fill="hold">
                                  <p:stCondLst>
                                    <p:cond delay="0"/>
                                  </p:stCondLst>
                                  <p:iterate type="el" backwards="0">
                                    <p:tmAbs val="0"/>
                                  </p:iterate>
                                  <p:childTnLst>
                                    <p:set>
                                      <p:cBhvr>
                                        <p:cTn id="36" fill="hold"/>
                                        <p:tgtEl>
                                          <p:spTgt spid="657"/>
                                        </p:tgtEl>
                                        <p:attrNameLst>
                                          <p:attrName>style.visibility</p:attrName>
                                        </p:attrNameLst>
                                      </p:cBhvr>
                                      <p:to>
                                        <p:strVal val="visible"/>
                                      </p:to>
                                    </p:set>
                                    <p:anim calcmode="lin" valueType="num">
                                      <p:cBhvr>
                                        <p:cTn id="37" dur="500" fill="hold"/>
                                        <p:tgtEl>
                                          <p:spTgt spid="657"/>
                                        </p:tgtEl>
                                        <p:attrNameLst>
                                          <p:attrName>ppt_x</p:attrName>
                                        </p:attrNameLst>
                                      </p:cBhvr>
                                      <p:tavLst>
                                        <p:tav tm="0">
                                          <p:val>
                                            <p:strVal val="1+#ppt_w/2"/>
                                          </p:val>
                                        </p:tav>
                                        <p:tav tm="100000">
                                          <p:val>
                                            <p:strVal val="#ppt_x"/>
                                          </p:val>
                                        </p:tav>
                                      </p:tavLst>
                                    </p:anim>
                                    <p:anim calcmode="lin" valueType="num">
                                      <p:cBhvr>
                                        <p:cTn id="38" dur="500" fill="hold"/>
                                        <p:tgtEl>
                                          <p:spTgt spid="65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2" presetID="2" grpId="7" fill="hold">
                                  <p:stCondLst>
                                    <p:cond delay="0"/>
                                  </p:stCondLst>
                                  <p:iterate type="el" backwards="0">
                                    <p:tmAbs val="0"/>
                                  </p:iterate>
                                  <p:childTnLst>
                                    <p:set>
                                      <p:cBhvr>
                                        <p:cTn id="42" fill="hold"/>
                                        <p:tgtEl>
                                          <p:spTgt spid="658"/>
                                        </p:tgtEl>
                                        <p:attrNameLst>
                                          <p:attrName>style.visibility</p:attrName>
                                        </p:attrNameLst>
                                      </p:cBhvr>
                                      <p:to>
                                        <p:strVal val="visible"/>
                                      </p:to>
                                    </p:set>
                                    <p:anim calcmode="lin" valueType="num">
                                      <p:cBhvr>
                                        <p:cTn id="43" dur="500" fill="hold"/>
                                        <p:tgtEl>
                                          <p:spTgt spid="658"/>
                                        </p:tgtEl>
                                        <p:attrNameLst>
                                          <p:attrName>ppt_x</p:attrName>
                                        </p:attrNameLst>
                                      </p:cBhvr>
                                      <p:tavLst>
                                        <p:tav tm="0">
                                          <p:val>
                                            <p:strVal val="1+#ppt_w/2"/>
                                          </p:val>
                                        </p:tav>
                                        <p:tav tm="100000">
                                          <p:val>
                                            <p:strVal val="#ppt_x"/>
                                          </p:val>
                                        </p:tav>
                                      </p:tavLst>
                                    </p:anim>
                                    <p:anim calcmode="lin" valueType="num">
                                      <p:cBhvr>
                                        <p:cTn id="44" dur="500" fill="hold"/>
                                        <p:tgtEl>
                                          <p:spTgt spid="65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2" presetID="2" grpId="8" fill="hold">
                                  <p:stCondLst>
                                    <p:cond delay="0"/>
                                  </p:stCondLst>
                                  <p:iterate type="el" backwards="0">
                                    <p:tmAbs val="0"/>
                                  </p:iterate>
                                  <p:childTnLst>
                                    <p:set>
                                      <p:cBhvr>
                                        <p:cTn id="48" fill="hold"/>
                                        <p:tgtEl>
                                          <p:spTgt spid="659"/>
                                        </p:tgtEl>
                                        <p:attrNameLst>
                                          <p:attrName>style.visibility</p:attrName>
                                        </p:attrNameLst>
                                      </p:cBhvr>
                                      <p:to>
                                        <p:strVal val="visible"/>
                                      </p:to>
                                    </p:set>
                                    <p:anim calcmode="lin" valueType="num">
                                      <p:cBhvr>
                                        <p:cTn id="49" dur="500" fill="hold"/>
                                        <p:tgtEl>
                                          <p:spTgt spid="659"/>
                                        </p:tgtEl>
                                        <p:attrNameLst>
                                          <p:attrName>ppt_x</p:attrName>
                                        </p:attrNameLst>
                                      </p:cBhvr>
                                      <p:tavLst>
                                        <p:tav tm="0">
                                          <p:val>
                                            <p:strVal val="1+#ppt_w/2"/>
                                          </p:val>
                                        </p:tav>
                                        <p:tav tm="100000">
                                          <p:val>
                                            <p:strVal val="#ppt_x"/>
                                          </p:val>
                                        </p:tav>
                                      </p:tavLst>
                                    </p:anim>
                                    <p:anim calcmode="lin" valueType="num">
                                      <p:cBhvr>
                                        <p:cTn id="50" dur="500" fill="hold"/>
                                        <p:tgtEl>
                                          <p:spTgt spid="65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nodeType="clickEffect" presetClass="entr" presetSubtype="0" presetID="10" grpId="9" fill="hold">
                                  <p:stCondLst>
                                    <p:cond delay="0"/>
                                  </p:stCondLst>
                                  <p:iterate type="el" backwards="0">
                                    <p:tmAbs val="0"/>
                                  </p:iterate>
                                  <p:childTnLst>
                                    <p:set>
                                      <p:cBhvr>
                                        <p:cTn id="54" fill="hold"/>
                                        <p:tgtEl>
                                          <p:spTgt spid="661"/>
                                        </p:tgtEl>
                                        <p:attrNameLst>
                                          <p:attrName>style.visibility</p:attrName>
                                        </p:attrNameLst>
                                      </p:cBhvr>
                                      <p:to>
                                        <p:strVal val="visible"/>
                                      </p:to>
                                    </p:set>
                                    <p:animEffect filter="fade" transition="in">
                                      <p:cBhvr>
                                        <p:cTn id="55" dur="500"/>
                                        <p:tgtEl>
                                          <p:spTgt spid="6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59" grpId="8"/>
      <p:bldP build="whole" bldLvl="1" animBg="1" rev="0" advAuto="0" spid="656" grpId="5"/>
      <p:bldP build="whole" bldLvl="1" animBg="1" rev="0" advAuto="0" spid="653" grpId="2"/>
      <p:bldP build="whole" bldLvl="1" animBg="1" rev="0" advAuto="0" spid="657" grpId="6"/>
      <p:bldP build="whole" bldLvl="1" animBg="1" rev="0" advAuto="0" spid="658" grpId="7"/>
      <p:bldP build="whole" bldLvl="1" animBg="1" rev="0" advAuto="0" spid="655" grpId="4"/>
      <p:bldP build="whole" bldLvl="1" animBg="1" rev="0" advAuto="0" spid="661" grpId="9"/>
      <p:bldP build="whole" bldLvl="1" animBg="1" rev="0" advAuto="0" spid="654" grpId="3"/>
      <p:bldP build="whole" bldLvl="1" animBg="1" rev="0" advAuto="0" spid="652"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7" name="Cap05slide07.png" descr="Cap05slide07"/>
          <p:cNvPicPr/>
          <p:nvPr/>
        </p:nvPicPr>
        <p:blipFill>
          <a:blip r:embed="rId2">
            <a:extLst/>
          </a:blip>
          <a:stretch>
            <a:fillRect/>
          </a:stretch>
        </p:blipFill>
        <p:spPr>
          <a:xfrm>
            <a:off x="2362200" y="1400175"/>
            <a:ext cx="4089400" cy="4914900"/>
          </a:xfrm>
          <a:prstGeom prst="rect">
            <a:avLst/>
          </a:prstGeom>
          <a:ln w="12700">
            <a:miter lim="400000"/>
          </a:ln>
        </p:spPr>
      </p:pic>
      <p:pic>
        <p:nvPicPr>
          <p:cNvPr id="68" name="vocabulario1-header.png" descr="vocabulario1-header"/>
          <p:cNvPicPr/>
          <p:nvPr/>
        </p:nvPicPr>
        <p:blipFill>
          <a:blip r:embed="rId3">
            <a:extLst/>
          </a:blip>
          <a:stretch>
            <a:fillRect/>
          </a:stretch>
        </p:blipFill>
        <p:spPr>
          <a:xfrm>
            <a:off x="0" y="0"/>
            <a:ext cx="9142413" cy="990600"/>
          </a:xfrm>
          <a:prstGeom prst="rect">
            <a:avLst/>
          </a:prstGeom>
          <a:ln w="12700">
            <a:miter lim="400000"/>
          </a:ln>
        </p:spPr>
      </p:pic>
      <p:sp>
        <p:nvSpPr>
          <p:cNvPr id="69" name="Shape 69"/>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7 of 61</a:t>
            </a:r>
          </a:p>
        </p:txBody>
      </p:sp>
      <p:pic>
        <p:nvPicPr>
          <p:cNvPr id="70"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pic>
        <p:nvPicPr>
          <p:cNvPr id="71" name="slide 7 text1b.png" descr="slide 7 text1b"/>
          <p:cNvPicPr/>
          <p:nvPr/>
        </p:nvPicPr>
        <p:blipFill>
          <a:blip r:embed="rId5">
            <a:extLst/>
          </a:blip>
          <a:stretch>
            <a:fillRect/>
          </a:stretch>
        </p:blipFill>
        <p:spPr>
          <a:xfrm>
            <a:off x="2946400" y="1606550"/>
            <a:ext cx="1270000" cy="254000"/>
          </a:xfrm>
          <a:prstGeom prst="rect">
            <a:avLst/>
          </a:prstGeom>
          <a:ln w="12700">
            <a:miter lim="400000"/>
          </a:ln>
        </p:spPr>
      </p:pic>
      <p:pic>
        <p:nvPicPr>
          <p:cNvPr id="72" name="slide 7 text2b.png" descr="slide 7 text2b"/>
          <p:cNvPicPr/>
          <p:nvPr/>
        </p:nvPicPr>
        <p:blipFill>
          <a:blip r:embed="rId6">
            <a:extLst/>
          </a:blip>
          <a:stretch>
            <a:fillRect/>
          </a:stretch>
        </p:blipFill>
        <p:spPr>
          <a:xfrm>
            <a:off x="4624387" y="3222625"/>
            <a:ext cx="1765301" cy="254000"/>
          </a:xfrm>
          <a:prstGeom prst="rect">
            <a:avLst/>
          </a:prstGeom>
          <a:ln w="12700">
            <a:miter lim="400000"/>
          </a:ln>
        </p:spPr>
      </p:pic>
      <p:pic>
        <p:nvPicPr>
          <p:cNvPr id="73" name="slide 7 text3b.png" descr="slide 7 text3b"/>
          <p:cNvPicPr/>
          <p:nvPr/>
        </p:nvPicPr>
        <p:blipFill>
          <a:blip r:embed="rId7">
            <a:extLst/>
          </a:blip>
          <a:stretch>
            <a:fillRect/>
          </a:stretch>
        </p:blipFill>
        <p:spPr>
          <a:xfrm>
            <a:off x="3009900" y="2406650"/>
            <a:ext cx="1244600" cy="254000"/>
          </a:xfrm>
          <a:prstGeom prst="rect">
            <a:avLst/>
          </a:prstGeom>
          <a:ln w="12700">
            <a:miter lim="400000"/>
          </a:ln>
        </p:spPr>
      </p:pic>
      <p:pic>
        <p:nvPicPr>
          <p:cNvPr id="74" name="slide 7 text4b.png" descr="slide 7 text4b"/>
          <p:cNvPicPr/>
          <p:nvPr/>
        </p:nvPicPr>
        <p:blipFill>
          <a:blip r:embed="rId8">
            <a:extLst/>
          </a:blip>
          <a:stretch>
            <a:fillRect/>
          </a:stretch>
        </p:blipFill>
        <p:spPr>
          <a:xfrm>
            <a:off x="4456112" y="5727700"/>
            <a:ext cx="1447801" cy="254000"/>
          </a:xfrm>
          <a:prstGeom prst="rect">
            <a:avLst/>
          </a:prstGeom>
          <a:ln w="12700">
            <a:miter lim="400000"/>
          </a:ln>
        </p:spPr>
      </p:pic>
      <p:pic>
        <p:nvPicPr>
          <p:cNvPr id="75" name="slide 7 text5b.png" descr="slide 7 text5b"/>
          <p:cNvPicPr/>
          <p:nvPr/>
        </p:nvPicPr>
        <p:blipFill>
          <a:blip r:embed="rId9">
            <a:extLst/>
          </a:blip>
          <a:stretch>
            <a:fillRect/>
          </a:stretch>
        </p:blipFill>
        <p:spPr>
          <a:xfrm>
            <a:off x="2438400" y="4443412"/>
            <a:ext cx="2019300" cy="254001"/>
          </a:xfrm>
          <a:prstGeom prst="rect">
            <a:avLst/>
          </a:prstGeom>
          <a:ln w="12700">
            <a:miter lim="400000"/>
          </a:ln>
        </p:spPr>
      </p:pic>
      <p:pic>
        <p:nvPicPr>
          <p:cNvPr id="76" name="slide 2 title1a.png" descr="slide 2 title1a"/>
          <p:cNvPicPr/>
          <p:nvPr/>
        </p:nvPicPr>
        <p:blipFill>
          <a:blip r:embed="rId10">
            <a:extLst/>
          </a:blip>
          <a:stretch>
            <a:fillRect/>
          </a:stretch>
        </p:blipFill>
        <p:spPr>
          <a:xfrm>
            <a:off x="301625" y="1017587"/>
            <a:ext cx="1511300" cy="381001"/>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71"/>
                                        </p:tgtEl>
                                        <p:attrNameLst>
                                          <p:attrName>style.visibility</p:attrName>
                                        </p:attrNameLst>
                                      </p:cBhvr>
                                      <p:to>
                                        <p:strVal val="visible"/>
                                      </p:to>
                                    </p:set>
                                    <p:animEffect filter="fade" transition="in">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73"/>
                                        </p:tgtEl>
                                        <p:attrNameLst>
                                          <p:attrName>style.visibility</p:attrName>
                                        </p:attrNameLst>
                                      </p:cBhvr>
                                      <p:to>
                                        <p:strVal val="visible"/>
                                      </p:to>
                                    </p:set>
                                    <p:animEffect filter="fade" transition="in">
                                      <p:cBhvr>
                                        <p:cTn id="12" dur="500"/>
                                        <p:tgtEl>
                                          <p:spTgt spid="73"/>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72"/>
                                        </p:tgtEl>
                                        <p:attrNameLst>
                                          <p:attrName>style.visibility</p:attrName>
                                        </p:attrNameLst>
                                      </p:cBhvr>
                                      <p:to>
                                        <p:strVal val="visible"/>
                                      </p:to>
                                    </p:set>
                                    <p:animEffect filter="fade" transition="in">
                                      <p:cBhvr>
                                        <p:cTn id="17" dur="500"/>
                                        <p:tgtEl>
                                          <p:spTgt spid="72"/>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0" grpId="4" fill="hold">
                                  <p:stCondLst>
                                    <p:cond delay="0"/>
                                  </p:stCondLst>
                                  <p:iterate type="el" backwards="0">
                                    <p:tmAbs val="0"/>
                                  </p:iterate>
                                  <p:childTnLst>
                                    <p:set>
                                      <p:cBhvr>
                                        <p:cTn id="21" fill="hold"/>
                                        <p:tgtEl>
                                          <p:spTgt spid="75"/>
                                        </p:tgtEl>
                                        <p:attrNameLst>
                                          <p:attrName>style.visibility</p:attrName>
                                        </p:attrNameLst>
                                      </p:cBhvr>
                                      <p:to>
                                        <p:strVal val="visible"/>
                                      </p:to>
                                    </p:set>
                                    <p:animEffect filter="fade" transition="in">
                                      <p:cBhvr>
                                        <p:cTn id="22" dur="500"/>
                                        <p:tgtEl>
                                          <p:spTgt spid="75"/>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0" presetID="10" grpId="5" fill="hold">
                                  <p:stCondLst>
                                    <p:cond delay="0"/>
                                  </p:stCondLst>
                                  <p:iterate type="el" backwards="0">
                                    <p:tmAbs val="0"/>
                                  </p:iterate>
                                  <p:childTnLst>
                                    <p:set>
                                      <p:cBhvr>
                                        <p:cTn id="26" fill="hold"/>
                                        <p:tgtEl>
                                          <p:spTgt spid="74"/>
                                        </p:tgtEl>
                                        <p:attrNameLst>
                                          <p:attrName>style.visibility</p:attrName>
                                        </p:attrNameLst>
                                      </p:cBhvr>
                                      <p:to>
                                        <p:strVal val="visible"/>
                                      </p:to>
                                    </p:set>
                                    <p:animEffect filter="fade" transition="in">
                                      <p:cBhvr>
                                        <p:cTn id="27" dur="500"/>
                                        <p:tgtEl>
                                          <p:spTgt spid="74"/>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0" presetID="1" grpId="6" fill="hold">
                                  <p:stCondLst>
                                    <p:cond delay="0"/>
                                  </p:stCondLst>
                                  <p:iterate type="el" backwards="0">
                                    <p:tmAbs val="0"/>
                                  </p:iterate>
                                  <p:childTnLst>
                                    <p:set>
                                      <p:cBhvr>
                                        <p:cTn id="31" fill="hold"/>
                                        <p:tgtEl>
                                          <p:spTgt spid="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4" grpId="5"/>
      <p:bldP build="whole" bldLvl="1" animBg="1" rev="0" advAuto="0" spid="75" grpId="4"/>
      <p:bldP build="whole" bldLvl="1" animBg="1" rev="0" advAuto="0" spid="73" grpId="2"/>
      <p:bldP build="whole" bldLvl="1" animBg="1" rev="0" advAuto="0" spid="71" grpId="1"/>
      <p:bldP build="whole" bldLvl="1" animBg="1" rev="0" advAuto="0" spid="70" grpId="6"/>
      <p:bldP build="whole" bldLvl="1" animBg="1" rev="0" advAuto="0" spid="72" grpId="3"/>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8" name="Cap05slide08.png" descr="Cap05slide08"/>
          <p:cNvPicPr/>
          <p:nvPr/>
        </p:nvPicPr>
        <p:blipFill>
          <a:blip r:embed="rId2">
            <a:extLst/>
          </a:blip>
          <a:stretch>
            <a:fillRect/>
          </a:stretch>
        </p:blipFill>
        <p:spPr>
          <a:xfrm>
            <a:off x="319087" y="1681162"/>
            <a:ext cx="5422901" cy="3810001"/>
          </a:xfrm>
          <a:prstGeom prst="rect">
            <a:avLst/>
          </a:prstGeom>
          <a:ln w="12700">
            <a:miter lim="400000"/>
          </a:ln>
        </p:spPr>
      </p:pic>
      <p:sp>
        <p:nvSpPr>
          <p:cNvPr id="79" name="Shape 79"/>
          <p:cNvSpPr/>
          <p:nvPr/>
        </p:nvSpPr>
        <p:spPr>
          <a:xfrm>
            <a:off x="3967162" y="3332162"/>
            <a:ext cx="525463" cy="554038"/>
          </a:xfrm>
          <a:prstGeom prst="line">
            <a:avLst/>
          </a:prstGeom>
          <a:ln w="15875">
            <a:solidFill/>
            <a:round/>
          </a:ln>
        </p:spPr>
        <p:txBody>
          <a:bodyPr lIns="0" tIns="0" rIns="0" bIns="0"/>
          <a:lstStyle/>
          <a:p>
            <a:pPr lvl="0" defTabSz="457200">
              <a:defRPr sz="1200">
                <a:latin typeface="+mj-lt"/>
                <a:ea typeface="+mj-ea"/>
                <a:cs typeface="+mj-cs"/>
                <a:sym typeface="Helvetica"/>
              </a:defRPr>
            </a:pPr>
          </a:p>
        </p:txBody>
      </p:sp>
      <p:sp>
        <p:nvSpPr>
          <p:cNvPr id="80" name="Shape 80"/>
          <p:cNvSpPr/>
          <p:nvPr/>
        </p:nvSpPr>
        <p:spPr>
          <a:xfrm flipH="1">
            <a:off x="1452562" y="4522787"/>
            <a:ext cx="182563" cy="395288"/>
          </a:xfrm>
          <a:prstGeom prst="line">
            <a:avLst/>
          </a:prstGeom>
          <a:ln w="15875">
            <a:solidFill>
              <a:srgbClr val="FFFFFF"/>
            </a:solidFill>
            <a:round/>
          </a:ln>
        </p:spPr>
        <p:txBody>
          <a:bodyPr lIns="0" tIns="0" rIns="0" bIns="0"/>
          <a:lstStyle/>
          <a:p>
            <a:pPr lvl="0" defTabSz="457200">
              <a:defRPr sz="1200">
                <a:latin typeface="+mj-lt"/>
                <a:ea typeface="+mj-ea"/>
                <a:cs typeface="+mj-cs"/>
                <a:sym typeface="Helvetica"/>
              </a:defRPr>
            </a:pPr>
          </a:p>
        </p:txBody>
      </p:sp>
      <p:sp>
        <p:nvSpPr>
          <p:cNvPr id="81" name="Shape 81"/>
          <p:cNvSpPr/>
          <p:nvPr/>
        </p:nvSpPr>
        <p:spPr>
          <a:xfrm flipH="1">
            <a:off x="5243512" y="3827462"/>
            <a:ext cx="131763" cy="261939"/>
          </a:xfrm>
          <a:prstGeom prst="line">
            <a:avLst/>
          </a:prstGeom>
          <a:ln w="15875">
            <a:solidFill/>
            <a:round/>
          </a:ln>
        </p:spPr>
        <p:txBody>
          <a:bodyPr lIns="0" tIns="0" rIns="0" bIns="0"/>
          <a:lstStyle/>
          <a:p>
            <a:pPr lvl="0" defTabSz="457200">
              <a:defRPr sz="1200">
                <a:latin typeface="+mj-lt"/>
                <a:ea typeface="+mj-ea"/>
                <a:cs typeface="+mj-cs"/>
                <a:sym typeface="Helvetica"/>
              </a:defRPr>
            </a:pPr>
          </a:p>
        </p:txBody>
      </p:sp>
      <p:sp>
        <p:nvSpPr>
          <p:cNvPr id="82" name="Shape 82"/>
          <p:cNvSpPr/>
          <p:nvPr/>
        </p:nvSpPr>
        <p:spPr>
          <a:xfrm flipH="1">
            <a:off x="4738687" y="3030537"/>
            <a:ext cx="153988" cy="307976"/>
          </a:xfrm>
          <a:prstGeom prst="line">
            <a:avLst/>
          </a:prstGeom>
          <a:ln w="15875">
            <a:solidFill/>
            <a:round/>
          </a:ln>
        </p:spPr>
        <p:txBody>
          <a:bodyPr lIns="0" tIns="0" rIns="0" bIns="0"/>
          <a:lstStyle/>
          <a:p>
            <a:pPr lvl="0" defTabSz="457200">
              <a:defRPr sz="1200">
                <a:latin typeface="+mj-lt"/>
                <a:ea typeface="+mj-ea"/>
                <a:cs typeface="+mj-cs"/>
                <a:sym typeface="Helvetica"/>
              </a:defRPr>
            </a:pPr>
          </a:p>
        </p:txBody>
      </p:sp>
      <p:sp>
        <p:nvSpPr>
          <p:cNvPr id="83" name="Shape 83"/>
          <p:cNvSpPr/>
          <p:nvPr/>
        </p:nvSpPr>
        <p:spPr>
          <a:xfrm flipH="1">
            <a:off x="2976562" y="3302000"/>
            <a:ext cx="182563" cy="395288"/>
          </a:xfrm>
          <a:prstGeom prst="line">
            <a:avLst/>
          </a:prstGeom>
          <a:ln w="15875">
            <a:solidFill>
              <a:srgbClr val="FFFFFF"/>
            </a:solidFill>
            <a:round/>
          </a:ln>
        </p:spPr>
        <p:txBody>
          <a:bodyPr lIns="0" tIns="0" rIns="0" bIns="0"/>
          <a:lstStyle/>
          <a:p>
            <a:pPr lvl="0" defTabSz="457200">
              <a:defRPr sz="1200">
                <a:latin typeface="+mj-lt"/>
                <a:ea typeface="+mj-ea"/>
                <a:cs typeface="+mj-cs"/>
                <a:sym typeface="Helvetica"/>
              </a:defRPr>
            </a:pPr>
          </a:p>
        </p:txBody>
      </p:sp>
      <p:pic>
        <p:nvPicPr>
          <p:cNvPr id="84" name="vocabulario1-header.png" descr="vocabulario1-header"/>
          <p:cNvPicPr/>
          <p:nvPr/>
        </p:nvPicPr>
        <p:blipFill>
          <a:blip r:embed="rId3">
            <a:extLst/>
          </a:blip>
          <a:stretch>
            <a:fillRect/>
          </a:stretch>
        </p:blipFill>
        <p:spPr>
          <a:xfrm>
            <a:off x="0" y="0"/>
            <a:ext cx="9142413" cy="990600"/>
          </a:xfrm>
          <a:prstGeom prst="rect">
            <a:avLst/>
          </a:prstGeom>
          <a:ln w="12700">
            <a:miter lim="400000"/>
          </a:ln>
        </p:spPr>
      </p:pic>
      <p:sp>
        <p:nvSpPr>
          <p:cNvPr id="85" name="Shape 85"/>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8 of 61</a:t>
            </a:r>
          </a:p>
        </p:txBody>
      </p:sp>
      <p:pic>
        <p:nvPicPr>
          <p:cNvPr id="86" name="next slide.png" descr="next slide"/>
          <p:cNvPicPr/>
          <p:nvPr/>
        </p:nvPicPr>
        <p:blipFill>
          <a:blip r:embed="rId4">
            <a:extLst/>
          </a:blip>
          <a:stretch>
            <a:fillRect/>
          </a:stretch>
        </p:blipFill>
        <p:spPr>
          <a:xfrm>
            <a:off x="7467600" y="5797550"/>
            <a:ext cx="1600200" cy="457200"/>
          </a:xfrm>
          <a:prstGeom prst="rect">
            <a:avLst/>
          </a:prstGeom>
          <a:ln w="12700">
            <a:miter lim="400000"/>
          </a:ln>
        </p:spPr>
      </p:pic>
      <p:pic>
        <p:nvPicPr>
          <p:cNvPr id="87" name="slide 8 text2b.png" descr="slide 8 text2b"/>
          <p:cNvPicPr/>
          <p:nvPr/>
        </p:nvPicPr>
        <p:blipFill>
          <a:blip r:embed="rId5">
            <a:extLst/>
          </a:blip>
          <a:stretch>
            <a:fillRect/>
          </a:stretch>
        </p:blipFill>
        <p:spPr>
          <a:xfrm>
            <a:off x="2324100" y="2357437"/>
            <a:ext cx="1041400" cy="254001"/>
          </a:xfrm>
          <a:prstGeom prst="rect">
            <a:avLst/>
          </a:prstGeom>
          <a:ln w="12700">
            <a:miter lim="400000"/>
          </a:ln>
        </p:spPr>
      </p:pic>
      <p:pic>
        <p:nvPicPr>
          <p:cNvPr id="88" name="slide 8 text4b.png" descr="slide 8 text4b"/>
          <p:cNvPicPr/>
          <p:nvPr/>
        </p:nvPicPr>
        <p:blipFill>
          <a:blip r:embed="rId6">
            <a:extLst/>
          </a:blip>
          <a:stretch>
            <a:fillRect/>
          </a:stretch>
        </p:blipFill>
        <p:spPr>
          <a:xfrm>
            <a:off x="4733925" y="2795587"/>
            <a:ext cx="647700" cy="254001"/>
          </a:xfrm>
          <a:prstGeom prst="rect">
            <a:avLst/>
          </a:prstGeom>
          <a:ln w="12700">
            <a:miter lim="400000"/>
          </a:ln>
        </p:spPr>
      </p:pic>
      <p:pic>
        <p:nvPicPr>
          <p:cNvPr id="89" name="slide 8 text6b.png" descr="slide 8 text6b"/>
          <p:cNvPicPr/>
          <p:nvPr/>
        </p:nvPicPr>
        <p:blipFill>
          <a:blip r:embed="rId7">
            <a:extLst/>
          </a:blip>
          <a:stretch>
            <a:fillRect/>
          </a:stretch>
        </p:blipFill>
        <p:spPr>
          <a:xfrm>
            <a:off x="4829175" y="3582987"/>
            <a:ext cx="812800" cy="254001"/>
          </a:xfrm>
          <a:prstGeom prst="rect">
            <a:avLst/>
          </a:prstGeom>
          <a:ln w="12700">
            <a:miter lim="400000"/>
          </a:ln>
        </p:spPr>
      </p:pic>
      <p:pic>
        <p:nvPicPr>
          <p:cNvPr id="90" name="slide 8 text7b.png" descr="slide 8 text7b"/>
          <p:cNvPicPr/>
          <p:nvPr/>
        </p:nvPicPr>
        <p:blipFill>
          <a:blip r:embed="rId8">
            <a:extLst/>
          </a:blip>
          <a:stretch>
            <a:fillRect/>
          </a:stretch>
        </p:blipFill>
        <p:spPr>
          <a:xfrm>
            <a:off x="1252537" y="4805362"/>
            <a:ext cx="685801" cy="254001"/>
          </a:xfrm>
          <a:prstGeom prst="rect">
            <a:avLst/>
          </a:prstGeom>
          <a:ln w="12700">
            <a:miter lim="400000"/>
          </a:ln>
        </p:spPr>
      </p:pic>
      <p:pic>
        <p:nvPicPr>
          <p:cNvPr id="91" name="slide 8 text9b.png" descr="slide 8 text9b"/>
          <p:cNvPicPr/>
          <p:nvPr/>
        </p:nvPicPr>
        <p:blipFill>
          <a:blip r:embed="rId9">
            <a:extLst/>
          </a:blip>
          <a:stretch>
            <a:fillRect/>
          </a:stretch>
        </p:blipFill>
        <p:spPr>
          <a:xfrm>
            <a:off x="3775075" y="3878262"/>
            <a:ext cx="1104900" cy="254001"/>
          </a:xfrm>
          <a:prstGeom prst="rect">
            <a:avLst/>
          </a:prstGeom>
          <a:ln w="12700">
            <a:miter lim="400000"/>
          </a:ln>
        </p:spPr>
      </p:pic>
      <p:sp>
        <p:nvSpPr>
          <p:cNvPr id="92" name="Shape 92"/>
          <p:cNvSpPr/>
          <p:nvPr/>
        </p:nvSpPr>
        <p:spPr>
          <a:xfrm flipH="1">
            <a:off x="4043362" y="1992312"/>
            <a:ext cx="179388" cy="390526"/>
          </a:xfrm>
          <a:prstGeom prst="line">
            <a:avLst/>
          </a:prstGeom>
          <a:ln w="15875">
            <a:solidFill/>
            <a:round/>
          </a:ln>
        </p:spPr>
        <p:txBody>
          <a:bodyPr lIns="0" tIns="0" rIns="0" bIns="0"/>
          <a:lstStyle/>
          <a:p>
            <a:pPr lvl="0" defTabSz="457200">
              <a:defRPr sz="1200">
                <a:latin typeface="+mj-lt"/>
                <a:ea typeface="+mj-ea"/>
                <a:cs typeface="+mj-cs"/>
                <a:sym typeface="Helvetica"/>
              </a:defRPr>
            </a:pPr>
          </a:p>
        </p:txBody>
      </p:sp>
      <p:pic>
        <p:nvPicPr>
          <p:cNvPr id="93" name="slide 8 text10b.png" descr="slide 8 text10b"/>
          <p:cNvPicPr/>
          <p:nvPr/>
        </p:nvPicPr>
        <p:blipFill>
          <a:blip r:embed="rId10">
            <a:extLst/>
          </a:blip>
          <a:stretch>
            <a:fillRect/>
          </a:stretch>
        </p:blipFill>
        <p:spPr>
          <a:xfrm>
            <a:off x="2282825" y="3554412"/>
            <a:ext cx="1689100" cy="254001"/>
          </a:xfrm>
          <a:prstGeom prst="rect">
            <a:avLst/>
          </a:prstGeom>
          <a:ln w="12700">
            <a:miter lim="400000"/>
          </a:ln>
        </p:spPr>
      </p:pic>
      <p:sp>
        <p:nvSpPr>
          <p:cNvPr id="94" name="Shape 94"/>
          <p:cNvSpPr/>
          <p:nvPr/>
        </p:nvSpPr>
        <p:spPr>
          <a:xfrm>
            <a:off x="5968999" y="2942556"/>
            <a:ext cx="2901952" cy="1072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lvl1pPr>
          </a:lstStyle>
          <a:p>
            <a:pPr lvl="0">
              <a:defRPr sz="1800"/>
            </a:pPr>
            <a:r>
              <a:rPr sz="2200"/>
              <a:t>El uniforme de cada equipo tiene su propio color o colores. </a:t>
            </a:r>
          </a:p>
        </p:txBody>
      </p:sp>
      <p:pic>
        <p:nvPicPr>
          <p:cNvPr id="95" name="slide 8 text1b.png" descr="slide 8 text1b"/>
          <p:cNvPicPr/>
          <p:nvPr/>
        </p:nvPicPr>
        <p:blipFill>
          <a:blip r:embed="rId11">
            <a:extLst/>
          </a:blip>
          <a:stretch>
            <a:fillRect/>
          </a:stretch>
        </p:blipFill>
        <p:spPr>
          <a:xfrm>
            <a:off x="3990975" y="1766887"/>
            <a:ext cx="1244600" cy="254001"/>
          </a:xfrm>
          <a:prstGeom prst="rect">
            <a:avLst/>
          </a:prstGeom>
          <a:ln w="12700">
            <a:miter lim="400000"/>
          </a:ln>
        </p:spPr>
      </p:pic>
      <p:sp>
        <p:nvSpPr>
          <p:cNvPr id="96" name="Shape 96"/>
          <p:cNvSpPr/>
          <p:nvPr/>
        </p:nvSpPr>
        <p:spPr>
          <a:xfrm flipH="1">
            <a:off x="2474912" y="4711700"/>
            <a:ext cx="193676" cy="265113"/>
          </a:xfrm>
          <a:prstGeom prst="line">
            <a:avLst/>
          </a:prstGeom>
          <a:ln w="15875">
            <a:solidFill/>
            <a:round/>
          </a:ln>
        </p:spPr>
        <p:txBody>
          <a:bodyPr lIns="0" tIns="0" rIns="0" bIns="0"/>
          <a:lstStyle/>
          <a:p>
            <a:pPr lvl="0" defTabSz="457200">
              <a:defRPr sz="1200">
                <a:latin typeface="+mj-lt"/>
                <a:ea typeface="+mj-ea"/>
                <a:cs typeface="+mj-cs"/>
                <a:sym typeface="Helvetica"/>
              </a:defRPr>
            </a:pPr>
          </a:p>
        </p:txBody>
      </p:sp>
      <p:pic>
        <p:nvPicPr>
          <p:cNvPr id="97" name="slide 8 text8b.png" descr="slide 8 text8b"/>
          <p:cNvPicPr/>
          <p:nvPr/>
        </p:nvPicPr>
        <p:blipFill>
          <a:blip r:embed="rId12">
            <a:extLst/>
          </a:blip>
          <a:stretch>
            <a:fillRect/>
          </a:stretch>
        </p:blipFill>
        <p:spPr>
          <a:xfrm>
            <a:off x="2211387" y="4994275"/>
            <a:ext cx="889001" cy="254000"/>
          </a:xfrm>
          <a:prstGeom prst="rect">
            <a:avLst/>
          </a:prstGeom>
          <a:ln w="12700">
            <a:miter lim="400000"/>
          </a:ln>
        </p:spPr>
      </p:pic>
      <p:sp>
        <p:nvSpPr>
          <p:cNvPr id="98" name="Shape 98"/>
          <p:cNvSpPr/>
          <p:nvPr/>
        </p:nvSpPr>
        <p:spPr>
          <a:xfrm>
            <a:off x="820737" y="2049462"/>
            <a:ext cx="93664" cy="211139"/>
          </a:xfrm>
          <a:prstGeom prst="line">
            <a:avLst/>
          </a:prstGeom>
          <a:ln w="15875">
            <a:solidFill/>
            <a:round/>
          </a:ln>
        </p:spPr>
        <p:txBody>
          <a:bodyPr lIns="0" tIns="0" rIns="0" bIns="0"/>
          <a:lstStyle/>
          <a:p>
            <a:pPr lvl="0" defTabSz="457200">
              <a:defRPr sz="1200">
                <a:latin typeface="+mj-lt"/>
                <a:ea typeface="+mj-ea"/>
                <a:cs typeface="+mj-cs"/>
                <a:sym typeface="Helvetica"/>
              </a:defRPr>
            </a:pPr>
          </a:p>
        </p:txBody>
      </p:sp>
      <p:pic>
        <p:nvPicPr>
          <p:cNvPr id="99" name="slide 8 text3b.png" descr="slide 8 text3b"/>
          <p:cNvPicPr/>
          <p:nvPr/>
        </p:nvPicPr>
        <p:blipFill>
          <a:blip r:embed="rId13">
            <a:extLst/>
          </a:blip>
          <a:stretch>
            <a:fillRect/>
          </a:stretch>
        </p:blipFill>
        <p:spPr>
          <a:xfrm>
            <a:off x="417512" y="1804987"/>
            <a:ext cx="1130301" cy="254001"/>
          </a:xfrm>
          <a:prstGeom prst="rect">
            <a:avLst/>
          </a:prstGeom>
          <a:ln w="12700">
            <a:miter lim="400000"/>
          </a:ln>
        </p:spPr>
      </p:pic>
      <p:sp>
        <p:nvSpPr>
          <p:cNvPr id="100" name="Shape 100"/>
          <p:cNvSpPr/>
          <p:nvPr/>
        </p:nvSpPr>
        <p:spPr>
          <a:xfrm flipH="1">
            <a:off x="1422400" y="3381375"/>
            <a:ext cx="182563" cy="395288"/>
          </a:xfrm>
          <a:prstGeom prst="line">
            <a:avLst/>
          </a:prstGeom>
          <a:ln w="15875">
            <a:solidFill>
              <a:srgbClr val="FFFFFF"/>
            </a:solidFill>
            <a:round/>
          </a:ln>
        </p:spPr>
        <p:txBody>
          <a:bodyPr lIns="0" tIns="0" rIns="0" bIns="0"/>
          <a:lstStyle/>
          <a:p>
            <a:pPr lvl="0" defTabSz="457200">
              <a:defRPr sz="1200">
                <a:latin typeface="+mj-lt"/>
                <a:ea typeface="+mj-ea"/>
                <a:cs typeface="+mj-cs"/>
                <a:sym typeface="Helvetica"/>
              </a:defRPr>
            </a:pPr>
          </a:p>
        </p:txBody>
      </p:sp>
      <p:pic>
        <p:nvPicPr>
          <p:cNvPr id="101" name="slide 8 text5b.png" descr="slide 8 text5b"/>
          <p:cNvPicPr/>
          <p:nvPr/>
        </p:nvPicPr>
        <p:blipFill>
          <a:blip r:embed="rId14">
            <a:extLst/>
          </a:blip>
          <a:stretch>
            <a:fillRect/>
          </a:stretch>
        </p:blipFill>
        <p:spPr>
          <a:xfrm>
            <a:off x="438150" y="3635375"/>
            <a:ext cx="1511300" cy="254000"/>
          </a:xfrm>
          <a:prstGeom prst="rect">
            <a:avLst/>
          </a:prstGeom>
          <a:ln w="12700">
            <a:miter lim="400000"/>
          </a:ln>
        </p:spPr>
      </p:pic>
      <p:pic>
        <p:nvPicPr>
          <p:cNvPr id="102" name="slide 2 title1a.png" descr="slide 2 title1a"/>
          <p:cNvPicPr/>
          <p:nvPr/>
        </p:nvPicPr>
        <p:blipFill>
          <a:blip r:embed="rId15">
            <a:extLst/>
          </a:blip>
          <a:stretch>
            <a:fillRect/>
          </a:stretch>
        </p:blipFill>
        <p:spPr>
          <a:xfrm>
            <a:off x="301625" y="1017587"/>
            <a:ext cx="1511300" cy="381001"/>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99"/>
                                        </p:tgtEl>
                                        <p:attrNameLst>
                                          <p:attrName>style.visibility</p:attrName>
                                        </p:attrNameLst>
                                      </p:cBhvr>
                                      <p:to>
                                        <p:strVal val="visible"/>
                                      </p:to>
                                    </p:set>
                                    <p:animEffect filter="fade" transition="in">
                                      <p:cBhvr>
                                        <p:cTn id="7" dur="500"/>
                                        <p:tgtEl>
                                          <p:spTgt spid="99"/>
                                        </p:tgtEl>
                                      </p:cBhvr>
                                    </p:animEffect>
                                  </p:childTnLst>
                                </p:cTn>
                              </p:par>
                            </p:childTnLst>
                          </p:cTn>
                        </p:par>
                        <p:par>
                          <p:cTn id="8" fill="hold">
                            <p:stCondLst>
                              <p:cond delay="500"/>
                            </p:stCondLst>
                            <p:childTnLst>
                              <p:par>
                                <p:cTn id="9" nodeType="afterEffect" presetClass="entr" presetSubtype="1" presetID="22" grpId="2" fill="hold">
                                  <p:stCondLst>
                                    <p:cond delay="0"/>
                                  </p:stCondLst>
                                  <p:iterate type="el" backwards="0">
                                    <p:tmAbs val="0"/>
                                  </p:iterate>
                                  <p:childTnLst>
                                    <p:set>
                                      <p:cBhvr>
                                        <p:cTn id="10" fill="hold"/>
                                        <p:tgtEl>
                                          <p:spTgt spid="98"/>
                                        </p:tgtEl>
                                        <p:attrNameLst>
                                          <p:attrName>style.visibility</p:attrName>
                                        </p:attrNameLst>
                                      </p:cBhvr>
                                      <p:to>
                                        <p:strVal val="visible"/>
                                      </p:to>
                                    </p:set>
                                    <p:animEffect filter="wipe(up)" transition="in">
                                      <p:cBhvr>
                                        <p:cTn id="11" dur="500"/>
                                        <p:tgtEl>
                                          <p:spTgt spid="98"/>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0" grpId="3" fill="hold">
                                  <p:stCondLst>
                                    <p:cond delay="0"/>
                                  </p:stCondLst>
                                  <p:iterate type="el" backwards="0">
                                    <p:tmAbs val="0"/>
                                  </p:iterate>
                                  <p:childTnLst>
                                    <p:set>
                                      <p:cBhvr>
                                        <p:cTn id="15" fill="hold"/>
                                        <p:tgtEl>
                                          <p:spTgt spid="95"/>
                                        </p:tgtEl>
                                        <p:attrNameLst>
                                          <p:attrName>style.visibility</p:attrName>
                                        </p:attrNameLst>
                                      </p:cBhvr>
                                      <p:to>
                                        <p:strVal val="visible"/>
                                      </p:to>
                                    </p:set>
                                    <p:animEffect filter="fade" transition="in">
                                      <p:cBhvr>
                                        <p:cTn id="16" dur="500"/>
                                        <p:tgtEl>
                                          <p:spTgt spid="95"/>
                                        </p:tgtEl>
                                      </p:cBhvr>
                                    </p:animEffect>
                                  </p:childTnLst>
                                </p:cTn>
                              </p:par>
                            </p:childTnLst>
                          </p:cTn>
                        </p:par>
                        <p:par>
                          <p:cTn id="17" fill="hold">
                            <p:stCondLst>
                              <p:cond delay="500"/>
                            </p:stCondLst>
                            <p:childTnLst>
                              <p:par>
                                <p:cTn id="18" nodeType="afterEffect" presetClass="entr" presetSubtype="1" presetID="22" grpId="4" fill="hold">
                                  <p:stCondLst>
                                    <p:cond delay="0"/>
                                  </p:stCondLst>
                                  <p:iterate type="el" backwards="0">
                                    <p:tmAbs val="0"/>
                                  </p:iterate>
                                  <p:childTnLst>
                                    <p:set>
                                      <p:cBhvr>
                                        <p:cTn id="19" fill="hold"/>
                                        <p:tgtEl>
                                          <p:spTgt spid="92"/>
                                        </p:tgtEl>
                                        <p:attrNameLst>
                                          <p:attrName>style.visibility</p:attrName>
                                        </p:attrNameLst>
                                      </p:cBhvr>
                                      <p:to>
                                        <p:strVal val="visible"/>
                                      </p:to>
                                    </p:set>
                                    <p:animEffect filter="wipe(up)" transition="in">
                                      <p:cBhvr>
                                        <p:cTn id="20" dur="500"/>
                                        <p:tgtEl>
                                          <p:spTgt spid="92"/>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0" grpId="5" fill="hold">
                                  <p:stCondLst>
                                    <p:cond delay="0"/>
                                  </p:stCondLst>
                                  <p:iterate type="el" backwards="0">
                                    <p:tmAbs val="0"/>
                                  </p:iterate>
                                  <p:childTnLst>
                                    <p:set>
                                      <p:cBhvr>
                                        <p:cTn id="24" fill="hold"/>
                                        <p:tgtEl>
                                          <p:spTgt spid="87"/>
                                        </p:tgtEl>
                                        <p:attrNameLst>
                                          <p:attrName>style.visibility</p:attrName>
                                        </p:attrNameLst>
                                      </p:cBhvr>
                                      <p:to>
                                        <p:strVal val="visible"/>
                                      </p:to>
                                    </p:set>
                                    <p:animEffect filter="fade" transition="in">
                                      <p:cBhvr>
                                        <p:cTn id="25" dur="500"/>
                                        <p:tgtEl>
                                          <p:spTgt spid="87"/>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0" presetID="10" grpId="6" fill="hold">
                                  <p:stCondLst>
                                    <p:cond delay="0"/>
                                  </p:stCondLst>
                                  <p:iterate type="el" backwards="0">
                                    <p:tmAbs val="0"/>
                                  </p:iterate>
                                  <p:childTnLst>
                                    <p:set>
                                      <p:cBhvr>
                                        <p:cTn id="29" fill="hold"/>
                                        <p:tgtEl>
                                          <p:spTgt spid="88"/>
                                        </p:tgtEl>
                                        <p:attrNameLst>
                                          <p:attrName>style.visibility</p:attrName>
                                        </p:attrNameLst>
                                      </p:cBhvr>
                                      <p:to>
                                        <p:strVal val="visible"/>
                                      </p:to>
                                    </p:set>
                                    <p:animEffect filter="fade" transition="in">
                                      <p:cBhvr>
                                        <p:cTn id="30" dur="500"/>
                                        <p:tgtEl>
                                          <p:spTgt spid="88"/>
                                        </p:tgtEl>
                                      </p:cBhvr>
                                    </p:animEffect>
                                  </p:childTnLst>
                                </p:cTn>
                              </p:par>
                            </p:childTnLst>
                          </p:cTn>
                        </p:par>
                        <p:par>
                          <p:cTn id="31" fill="hold">
                            <p:stCondLst>
                              <p:cond delay="500"/>
                            </p:stCondLst>
                            <p:childTnLst>
                              <p:par>
                                <p:cTn id="32" nodeType="afterEffect" presetClass="entr" presetSubtype="1" presetID="22" grpId="7" fill="hold">
                                  <p:stCondLst>
                                    <p:cond delay="0"/>
                                  </p:stCondLst>
                                  <p:iterate type="el" backwards="0">
                                    <p:tmAbs val="0"/>
                                  </p:iterate>
                                  <p:childTnLst>
                                    <p:set>
                                      <p:cBhvr>
                                        <p:cTn id="33" fill="hold"/>
                                        <p:tgtEl>
                                          <p:spTgt spid="82"/>
                                        </p:tgtEl>
                                        <p:attrNameLst>
                                          <p:attrName>style.visibility</p:attrName>
                                        </p:attrNameLst>
                                      </p:cBhvr>
                                      <p:to>
                                        <p:strVal val="visible"/>
                                      </p:to>
                                    </p:set>
                                    <p:animEffect filter="wipe(up)" transition="in">
                                      <p:cBhvr>
                                        <p:cTn id="34" dur="500"/>
                                        <p:tgtEl>
                                          <p:spTgt spid="82"/>
                                        </p:tgtEl>
                                      </p:cBhvr>
                                    </p:animEffect>
                                  </p:childTnLst>
                                </p:cTn>
                              </p:par>
                            </p:childTnLst>
                          </p:cTn>
                        </p:par>
                      </p:childTnLst>
                    </p:cTn>
                  </p:par>
                  <p:par>
                    <p:cTn id="35" fill="hold">
                      <p:stCondLst>
                        <p:cond delay="indefinite"/>
                      </p:stCondLst>
                      <p:childTnLst>
                        <p:par>
                          <p:cTn id="36" fill="hold">
                            <p:stCondLst>
                              <p:cond delay="0"/>
                            </p:stCondLst>
                            <p:childTnLst>
                              <p:par>
                                <p:cTn id="37" nodeType="clickEffect" presetClass="entr" presetSubtype="0" presetID="10" grpId="8" fill="hold">
                                  <p:stCondLst>
                                    <p:cond delay="0"/>
                                  </p:stCondLst>
                                  <p:iterate type="el" backwards="0">
                                    <p:tmAbs val="0"/>
                                  </p:iterate>
                                  <p:childTnLst>
                                    <p:set>
                                      <p:cBhvr>
                                        <p:cTn id="38" fill="hold"/>
                                        <p:tgtEl>
                                          <p:spTgt spid="101"/>
                                        </p:tgtEl>
                                        <p:attrNameLst>
                                          <p:attrName>style.visibility</p:attrName>
                                        </p:attrNameLst>
                                      </p:cBhvr>
                                      <p:to>
                                        <p:strVal val="visible"/>
                                      </p:to>
                                    </p:set>
                                    <p:animEffect filter="fade" transition="in">
                                      <p:cBhvr>
                                        <p:cTn id="39" dur="500"/>
                                        <p:tgtEl>
                                          <p:spTgt spid="101"/>
                                        </p:tgtEl>
                                      </p:cBhvr>
                                    </p:animEffect>
                                  </p:childTnLst>
                                </p:cTn>
                              </p:par>
                            </p:childTnLst>
                          </p:cTn>
                        </p:par>
                        <p:par>
                          <p:cTn id="40" fill="hold">
                            <p:stCondLst>
                              <p:cond delay="500"/>
                            </p:stCondLst>
                            <p:childTnLst>
                              <p:par>
                                <p:cTn id="41" nodeType="afterEffect" presetClass="entr" presetSubtype="4" presetID="22" grpId="9" fill="hold">
                                  <p:stCondLst>
                                    <p:cond delay="0"/>
                                  </p:stCondLst>
                                  <p:iterate type="el" backwards="0">
                                    <p:tmAbs val="0"/>
                                  </p:iterate>
                                  <p:childTnLst>
                                    <p:set>
                                      <p:cBhvr>
                                        <p:cTn id="42" fill="hold"/>
                                        <p:tgtEl>
                                          <p:spTgt spid="100"/>
                                        </p:tgtEl>
                                        <p:attrNameLst>
                                          <p:attrName>style.visibility</p:attrName>
                                        </p:attrNameLst>
                                      </p:cBhvr>
                                      <p:to>
                                        <p:strVal val="visible"/>
                                      </p:to>
                                    </p:set>
                                    <p:animEffect filter="wipe(down)" transition="in">
                                      <p:cBhvr>
                                        <p:cTn id="43" dur="500"/>
                                        <p:tgtEl>
                                          <p:spTgt spid="100"/>
                                        </p:tgtEl>
                                      </p:cBhvr>
                                    </p:animEffect>
                                  </p:childTnLst>
                                </p:cTn>
                              </p:par>
                            </p:childTnLst>
                          </p:cTn>
                        </p:par>
                      </p:childTnLst>
                    </p:cTn>
                  </p:par>
                  <p:par>
                    <p:cTn id="44" fill="hold">
                      <p:stCondLst>
                        <p:cond delay="indefinite"/>
                      </p:stCondLst>
                      <p:childTnLst>
                        <p:par>
                          <p:cTn id="45" fill="hold">
                            <p:stCondLst>
                              <p:cond delay="0"/>
                            </p:stCondLst>
                            <p:childTnLst>
                              <p:par>
                                <p:cTn id="46" nodeType="clickEffect" presetClass="entr" presetSubtype="0" presetID="10" grpId="10" fill="hold">
                                  <p:stCondLst>
                                    <p:cond delay="0"/>
                                  </p:stCondLst>
                                  <p:iterate type="el" backwards="0">
                                    <p:tmAbs val="0"/>
                                  </p:iterate>
                                  <p:childTnLst>
                                    <p:set>
                                      <p:cBhvr>
                                        <p:cTn id="47" fill="hold"/>
                                        <p:tgtEl>
                                          <p:spTgt spid="93"/>
                                        </p:tgtEl>
                                        <p:attrNameLst>
                                          <p:attrName>style.visibility</p:attrName>
                                        </p:attrNameLst>
                                      </p:cBhvr>
                                      <p:to>
                                        <p:strVal val="visible"/>
                                      </p:to>
                                    </p:set>
                                    <p:animEffect filter="fade" transition="in">
                                      <p:cBhvr>
                                        <p:cTn id="48" dur="500"/>
                                        <p:tgtEl>
                                          <p:spTgt spid="93"/>
                                        </p:tgtEl>
                                      </p:cBhvr>
                                    </p:animEffect>
                                  </p:childTnLst>
                                </p:cTn>
                              </p:par>
                            </p:childTnLst>
                          </p:cTn>
                        </p:par>
                        <p:par>
                          <p:cTn id="49" fill="hold">
                            <p:stCondLst>
                              <p:cond delay="500"/>
                            </p:stCondLst>
                            <p:childTnLst>
                              <p:par>
                                <p:cTn id="50" nodeType="afterEffect" presetClass="entr" presetSubtype="4" presetID="22" grpId="11" fill="hold">
                                  <p:stCondLst>
                                    <p:cond delay="0"/>
                                  </p:stCondLst>
                                  <p:iterate type="el" backwards="0">
                                    <p:tmAbs val="0"/>
                                  </p:iterate>
                                  <p:childTnLst>
                                    <p:set>
                                      <p:cBhvr>
                                        <p:cTn id="51" fill="hold"/>
                                        <p:tgtEl>
                                          <p:spTgt spid="83"/>
                                        </p:tgtEl>
                                        <p:attrNameLst>
                                          <p:attrName>style.visibility</p:attrName>
                                        </p:attrNameLst>
                                      </p:cBhvr>
                                      <p:to>
                                        <p:strVal val="visible"/>
                                      </p:to>
                                    </p:set>
                                    <p:animEffect filter="wipe(down)" transition="in">
                                      <p:cBhvr>
                                        <p:cTn id="52" dur="500"/>
                                        <p:tgtEl>
                                          <p:spTgt spid="83"/>
                                        </p:tgtEl>
                                      </p:cBhvr>
                                    </p:animEffect>
                                  </p:childTnLst>
                                </p:cTn>
                              </p:par>
                            </p:childTnLst>
                          </p:cTn>
                        </p:par>
                      </p:childTnLst>
                    </p:cTn>
                  </p:par>
                  <p:par>
                    <p:cTn id="53" fill="hold">
                      <p:stCondLst>
                        <p:cond delay="indefinite"/>
                      </p:stCondLst>
                      <p:childTnLst>
                        <p:par>
                          <p:cTn id="54" fill="hold">
                            <p:stCondLst>
                              <p:cond delay="0"/>
                            </p:stCondLst>
                            <p:childTnLst>
                              <p:par>
                                <p:cTn id="55" nodeType="clickEffect" presetClass="entr" presetSubtype="0" presetID="10" grpId="12" fill="hold">
                                  <p:stCondLst>
                                    <p:cond delay="0"/>
                                  </p:stCondLst>
                                  <p:iterate type="el" backwards="0">
                                    <p:tmAbs val="0"/>
                                  </p:iterate>
                                  <p:childTnLst>
                                    <p:set>
                                      <p:cBhvr>
                                        <p:cTn id="56" fill="hold"/>
                                        <p:tgtEl>
                                          <p:spTgt spid="91"/>
                                        </p:tgtEl>
                                        <p:attrNameLst>
                                          <p:attrName>style.visibility</p:attrName>
                                        </p:attrNameLst>
                                      </p:cBhvr>
                                      <p:to>
                                        <p:strVal val="visible"/>
                                      </p:to>
                                    </p:set>
                                    <p:animEffect filter="fade" transition="in">
                                      <p:cBhvr>
                                        <p:cTn id="57" dur="500"/>
                                        <p:tgtEl>
                                          <p:spTgt spid="91"/>
                                        </p:tgtEl>
                                      </p:cBhvr>
                                    </p:animEffect>
                                  </p:childTnLst>
                                </p:cTn>
                              </p:par>
                            </p:childTnLst>
                          </p:cTn>
                        </p:par>
                        <p:par>
                          <p:cTn id="58" fill="hold">
                            <p:stCondLst>
                              <p:cond delay="500"/>
                            </p:stCondLst>
                            <p:childTnLst>
                              <p:par>
                                <p:cTn id="59" nodeType="afterEffect" presetClass="entr" presetSubtype="4" presetID="22" grpId="13" fill="hold">
                                  <p:stCondLst>
                                    <p:cond delay="0"/>
                                  </p:stCondLst>
                                  <p:iterate type="el" backwards="0">
                                    <p:tmAbs val="0"/>
                                  </p:iterate>
                                  <p:childTnLst>
                                    <p:set>
                                      <p:cBhvr>
                                        <p:cTn id="60" fill="hold"/>
                                        <p:tgtEl>
                                          <p:spTgt spid="79"/>
                                        </p:tgtEl>
                                        <p:attrNameLst>
                                          <p:attrName>style.visibility</p:attrName>
                                        </p:attrNameLst>
                                      </p:cBhvr>
                                      <p:to>
                                        <p:strVal val="visible"/>
                                      </p:to>
                                    </p:set>
                                    <p:animEffect filter="wipe(down)" transition="in">
                                      <p:cBhvr>
                                        <p:cTn id="61" dur="500"/>
                                        <p:tgtEl>
                                          <p:spTgt spid="79"/>
                                        </p:tgtEl>
                                      </p:cBhvr>
                                    </p:animEffect>
                                  </p:childTnLst>
                                </p:cTn>
                              </p:par>
                            </p:childTnLst>
                          </p:cTn>
                        </p:par>
                      </p:childTnLst>
                    </p:cTn>
                  </p:par>
                  <p:par>
                    <p:cTn id="62" fill="hold">
                      <p:stCondLst>
                        <p:cond delay="indefinite"/>
                      </p:stCondLst>
                      <p:childTnLst>
                        <p:par>
                          <p:cTn id="63" fill="hold">
                            <p:stCondLst>
                              <p:cond delay="0"/>
                            </p:stCondLst>
                            <p:childTnLst>
                              <p:par>
                                <p:cTn id="64" nodeType="clickEffect" presetClass="entr" presetSubtype="0" presetID="10" grpId="14" fill="hold">
                                  <p:stCondLst>
                                    <p:cond delay="0"/>
                                  </p:stCondLst>
                                  <p:iterate type="el" backwards="0">
                                    <p:tmAbs val="0"/>
                                  </p:iterate>
                                  <p:childTnLst>
                                    <p:set>
                                      <p:cBhvr>
                                        <p:cTn id="65" fill="hold"/>
                                        <p:tgtEl>
                                          <p:spTgt spid="89"/>
                                        </p:tgtEl>
                                        <p:attrNameLst>
                                          <p:attrName>style.visibility</p:attrName>
                                        </p:attrNameLst>
                                      </p:cBhvr>
                                      <p:to>
                                        <p:strVal val="visible"/>
                                      </p:to>
                                    </p:set>
                                    <p:animEffect filter="fade" transition="in">
                                      <p:cBhvr>
                                        <p:cTn id="66" dur="500"/>
                                        <p:tgtEl>
                                          <p:spTgt spid="89"/>
                                        </p:tgtEl>
                                      </p:cBhvr>
                                    </p:animEffect>
                                  </p:childTnLst>
                                </p:cTn>
                              </p:par>
                            </p:childTnLst>
                          </p:cTn>
                        </p:par>
                        <p:par>
                          <p:cTn id="67" fill="hold">
                            <p:stCondLst>
                              <p:cond delay="500"/>
                            </p:stCondLst>
                            <p:childTnLst>
                              <p:par>
                                <p:cTn id="68" nodeType="afterEffect" presetClass="entr" presetSubtype="1" presetID="22" grpId="15" fill="hold">
                                  <p:stCondLst>
                                    <p:cond delay="0"/>
                                  </p:stCondLst>
                                  <p:iterate type="el" backwards="0">
                                    <p:tmAbs val="0"/>
                                  </p:iterate>
                                  <p:childTnLst>
                                    <p:set>
                                      <p:cBhvr>
                                        <p:cTn id="69" fill="hold"/>
                                        <p:tgtEl>
                                          <p:spTgt spid="81"/>
                                        </p:tgtEl>
                                        <p:attrNameLst>
                                          <p:attrName>style.visibility</p:attrName>
                                        </p:attrNameLst>
                                      </p:cBhvr>
                                      <p:to>
                                        <p:strVal val="visible"/>
                                      </p:to>
                                    </p:set>
                                    <p:animEffect filter="wipe(up)" transition="in">
                                      <p:cBhvr>
                                        <p:cTn id="70" dur="500"/>
                                        <p:tgtEl>
                                          <p:spTgt spid="81"/>
                                        </p:tgtEl>
                                      </p:cBhvr>
                                    </p:animEffect>
                                  </p:childTnLst>
                                </p:cTn>
                              </p:par>
                            </p:childTnLst>
                          </p:cTn>
                        </p:par>
                      </p:childTnLst>
                    </p:cTn>
                  </p:par>
                  <p:par>
                    <p:cTn id="71" fill="hold">
                      <p:stCondLst>
                        <p:cond delay="indefinite"/>
                      </p:stCondLst>
                      <p:childTnLst>
                        <p:par>
                          <p:cTn id="72" fill="hold">
                            <p:stCondLst>
                              <p:cond delay="0"/>
                            </p:stCondLst>
                            <p:childTnLst>
                              <p:par>
                                <p:cTn id="73" nodeType="clickEffect" presetClass="entr" presetSubtype="0" presetID="10" grpId="16" fill="hold">
                                  <p:stCondLst>
                                    <p:cond delay="0"/>
                                  </p:stCondLst>
                                  <p:iterate type="el" backwards="0">
                                    <p:tmAbs val="0"/>
                                  </p:iterate>
                                  <p:childTnLst>
                                    <p:set>
                                      <p:cBhvr>
                                        <p:cTn id="74" fill="hold"/>
                                        <p:tgtEl>
                                          <p:spTgt spid="90"/>
                                        </p:tgtEl>
                                        <p:attrNameLst>
                                          <p:attrName>style.visibility</p:attrName>
                                        </p:attrNameLst>
                                      </p:cBhvr>
                                      <p:to>
                                        <p:strVal val="visible"/>
                                      </p:to>
                                    </p:set>
                                    <p:animEffect filter="fade" transition="in">
                                      <p:cBhvr>
                                        <p:cTn id="75" dur="500"/>
                                        <p:tgtEl>
                                          <p:spTgt spid="90"/>
                                        </p:tgtEl>
                                      </p:cBhvr>
                                    </p:animEffect>
                                  </p:childTnLst>
                                </p:cTn>
                              </p:par>
                            </p:childTnLst>
                          </p:cTn>
                        </p:par>
                        <p:par>
                          <p:cTn id="76" fill="hold">
                            <p:stCondLst>
                              <p:cond delay="500"/>
                            </p:stCondLst>
                            <p:childTnLst>
                              <p:par>
                                <p:cTn id="77" nodeType="afterEffect" presetClass="entr" presetSubtype="4" presetID="22" grpId="17" fill="hold">
                                  <p:stCondLst>
                                    <p:cond delay="0"/>
                                  </p:stCondLst>
                                  <p:iterate type="el" backwards="0">
                                    <p:tmAbs val="0"/>
                                  </p:iterate>
                                  <p:childTnLst>
                                    <p:set>
                                      <p:cBhvr>
                                        <p:cTn id="78" fill="hold"/>
                                        <p:tgtEl>
                                          <p:spTgt spid="80"/>
                                        </p:tgtEl>
                                        <p:attrNameLst>
                                          <p:attrName>style.visibility</p:attrName>
                                        </p:attrNameLst>
                                      </p:cBhvr>
                                      <p:to>
                                        <p:strVal val="visible"/>
                                      </p:to>
                                    </p:set>
                                    <p:animEffect filter="wipe(down)" transition="in">
                                      <p:cBhvr>
                                        <p:cTn id="79" dur="500"/>
                                        <p:tgtEl>
                                          <p:spTgt spid="80"/>
                                        </p:tgtEl>
                                      </p:cBhvr>
                                    </p:animEffect>
                                  </p:childTnLst>
                                </p:cTn>
                              </p:par>
                            </p:childTnLst>
                          </p:cTn>
                        </p:par>
                      </p:childTnLst>
                    </p:cTn>
                  </p:par>
                  <p:par>
                    <p:cTn id="80" fill="hold">
                      <p:stCondLst>
                        <p:cond delay="indefinite"/>
                      </p:stCondLst>
                      <p:childTnLst>
                        <p:par>
                          <p:cTn id="81" fill="hold">
                            <p:stCondLst>
                              <p:cond delay="0"/>
                            </p:stCondLst>
                            <p:childTnLst>
                              <p:par>
                                <p:cTn id="82" nodeType="clickEffect" presetClass="entr" presetSubtype="0" presetID="10" grpId="18" fill="hold">
                                  <p:stCondLst>
                                    <p:cond delay="0"/>
                                  </p:stCondLst>
                                  <p:iterate type="el" backwards="0">
                                    <p:tmAbs val="0"/>
                                  </p:iterate>
                                  <p:childTnLst>
                                    <p:set>
                                      <p:cBhvr>
                                        <p:cTn id="83" fill="hold"/>
                                        <p:tgtEl>
                                          <p:spTgt spid="97"/>
                                        </p:tgtEl>
                                        <p:attrNameLst>
                                          <p:attrName>style.visibility</p:attrName>
                                        </p:attrNameLst>
                                      </p:cBhvr>
                                      <p:to>
                                        <p:strVal val="visible"/>
                                      </p:to>
                                    </p:set>
                                    <p:animEffect filter="fade" transition="in">
                                      <p:cBhvr>
                                        <p:cTn id="84" dur="500"/>
                                        <p:tgtEl>
                                          <p:spTgt spid="97"/>
                                        </p:tgtEl>
                                      </p:cBhvr>
                                    </p:animEffect>
                                  </p:childTnLst>
                                </p:cTn>
                              </p:par>
                            </p:childTnLst>
                          </p:cTn>
                        </p:par>
                        <p:par>
                          <p:cTn id="85" fill="hold">
                            <p:stCondLst>
                              <p:cond delay="500"/>
                            </p:stCondLst>
                            <p:childTnLst>
                              <p:par>
                                <p:cTn id="86" nodeType="afterEffect" presetClass="entr" presetSubtype="4" presetID="22" grpId="19" fill="hold">
                                  <p:stCondLst>
                                    <p:cond delay="0"/>
                                  </p:stCondLst>
                                  <p:iterate type="el" backwards="0">
                                    <p:tmAbs val="0"/>
                                  </p:iterate>
                                  <p:childTnLst>
                                    <p:set>
                                      <p:cBhvr>
                                        <p:cTn id="87" fill="hold"/>
                                        <p:tgtEl>
                                          <p:spTgt spid="96"/>
                                        </p:tgtEl>
                                        <p:attrNameLst>
                                          <p:attrName>style.visibility</p:attrName>
                                        </p:attrNameLst>
                                      </p:cBhvr>
                                      <p:to>
                                        <p:strVal val="visible"/>
                                      </p:to>
                                    </p:set>
                                    <p:animEffect filter="wipe(down)" transition="in">
                                      <p:cBhvr>
                                        <p:cTn id="88" dur="500"/>
                                        <p:tgtEl>
                                          <p:spTgt spid="96"/>
                                        </p:tgtEl>
                                      </p:cBhvr>
                                    </p:animEffect>
                                  </p:childTnLst>
                                </p:cTn>
                              </p:par>
                            </p:childTnLst>
                          </p:cTn>
                        </p:par>
                      </p:childTnLst>
                    </p:cTn>
                  </p:par>
                  <p:par>
                    <p:cTn id="89" fill="hold">
                      <p:stCondLst>
                        <p:cond delay="indefinite"/>
                      </p:stCondLst>
                      <p:childTnLst>
                        <p:par>
                          <p:cTn id="90" fill="hold">
                            <p:stCondLst>
                              <p:cond delay="0"/>
                            </p:stCondLst>
                            <p:childTnLst>
                              <p:par>
                                <p:cTn id="91" nodeType="clickEffect" presetClass="entr" presetSubtype="8" presetID="22" grpId="20" fill="hold">
                                  <p:stCondLst>
                                    <p:cond delay="0"/>
                                  </p:stCondLst>
                                  <p:iterate type="el" backwards="0">
                                    <p:tmAbs val="0"/>
                                  </p:iterate>
                                  <p:childTnLst>
                                    <p:set>
                                      <p:cBhvr>
                                        <p:cTn id="92" fill="hold"/>
                                        <p:tgtEl>
                                          <p:spTgt spid="94"/>
                                        </p:tgtEl>
                                        <p:attrNameLst>
                                          <p:attrName>style.visibility</p:attrName>
                                        </p:attrNameLst>
                                      </p:cBhvr>
                                      <p:to>
                                        <p:strVal val="visible"/>
                                      </p:to>
                                    </p:set>
                                    <p:animEffect filter="wipe(left)" transition="in">
                                      <p:cBhvr>
                                        <p:cTn id="93" dur="500"/>
                                        <p:tgtEl>
                                          <p:spTgt spid="94"/>
                                        </p:tgtEl>
                                      </p:cBhvr>
                                    </p:animEffect>
                                  </p:childTnLst>
                                </p:cTn>
                              </p:par>
                            </p:childTnLst>
                          </p:cTn>
                        </p:par>
                      </p:childTnLst>
                    </p:cTn>
                  </p:par>
                  <p:par>
                    <p:cTn id="94" fill="hold">
                      <p:stCondLst>
                        <p:cond delay="indefinite"/>
                      </p:stCondLst>
                      <p:childTnLst>
                        <p:par>
                          <p:cTn id="95" fill="hold">
                            <p:stCondLst>
                              <p:cond delay="0"/>
                            </p:stCondLst>
                            <p:childTnLst>
                              <p:par>
                                <p:cTn id="96" nodeType="clickEffect" presetClass="entr" presetSubtype="0" presetID="1" grpId="21" fill="hold">
                                  <p:stCondLst>
                                    <p:cond delay="0"/>
                                  </p:stCondLst>
                                  <p:iterate type="el" backwards="0">
                                    <p:tmAbs val="0"/>
                                  </p:iterate>
                                  <p:childTnLst>
                                    <p:set>
                                      <p:cBhvr>
                                        <p:cTn id="97" fill="hold"/>
                                        <p:tgtEl>
                                          <p:spTgt spid="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3" grpId="10"/>
      <p:bldP build="whole" bldLvl="1" animBg="1" rev="0" advAuto="0" spid="79" grpId="13"/>
      <p:bldP build="whole" bldLvl="1" animBg="1" rev="0" advAuto="0" spid="86" grpId="21"/>
      <p:bldP build="whole" bldLvl="1" animBg="1" rev="0" advAuto="0" spid="82" grpId="7"/>
      <p:bldP build="whole" bldLvl="1" animBg="1" rev="0" advAuto="0" spid="87" grpId="5"/>
      <p:bldP build="whole" bldLvl="1" animBg="1" rev="0" advAuto="0" spid="83" grpId="11"/>
      <p:bldP build="whole" bldLvl="1" animBg="1" rev="0" advAuto="0" spid="100" grpId="9"/>
      <p:bldP build="whole" bldLvl="1" animBg="1" rev="0" advAuto="0" spid="94" grpId="20"/>
      <p:bldP build="whole" bldLvl="1" animBg="1" rev="0" advAuto="0" spid="88" grpId="6"/>
      <p:bldP build="whole" bldLvl="1" animBg="1" rev="0" advAuto="0" spid="99" grpId="1"/>
      <p:bldP build="whole" bldLvl="1" animBg="1" rev="0" advAuto="0" spid="91" grpId="12"/>
      <p:bldP build="whole" bldLvl="1" animBg="1" rev="0" advAuto="0" spid="96" grpId="19"/>
      <p:bldP build="whole" bldLvl="1" animBg="1" rev="0" advAuto="0" spid="101" grpId="8"/>
      <p:bldP build="whole" bldLvl="1" animBg="1" rev="0" advAuto="0" spid="97" grpId="18"/>
      <p:bldP build="whole" bldLvl="1" animBg="1" rev="0" advAuto="0" spid="92" grpId="4"/>
      <p:bldP build="whole" bldLvl="1" animBg="1" rev="0" advAuto="0" spid="89" grpId="14"/>
      <p:bldP build="whole" bldLvl="1" animBg="1" rev="0" advAuto="0" spid="95" grpId="3"/>
      <p:bldP build="whole" bldLvl="1" animBg="1" rev="0" advAuto="0" spid="81" grpId="15"/>
      <p:bldP build="whole" bldLvl="1" animBg="1" rev="0" advAuto="0" spid="90" grpId="16"/>
      <p:bldP build="whole" bldLvl="1" animBg="1" rev="0" advAuto="0" spid="98" grpId="2"/>
      <p:bldP build="whole" bldLvl="1" animBg="1" rev="0" advAuto="0" spid="80" grpId="17"/>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4" name="vocabulario1-header.png" descr="vocabulario1-header"/>
          <p:cNvPicPr/>
          <p:nvPr/>
        </p:nvPicPr>
        <p:blipFill>
          <a:blip r:embed="rId2">
            <a:extLst/>
          </a:blip>
          <a:stretch>
            <a:fillRect/>
          </a:stretch>
        </p:blipFill>
        <p:spPr>
          <a:xfrm>
            <a:off x="0" y="0"/>
            <a:ext cx="9142413" cy="990600"/>
          </a:xfrm>
          <a:prstGeom prst="rect">
            <a:avLst/>
          </a:prstGeom>
          <a:ln w="12700">
            <a:miter lim="400000"/>
          </a:ln>
        </p:spPr>
      </p:pic>
      <p:sp>
        <p:nvSpPr>
          <p:cNvPr id="105" name="Shape 105"/>
          <p:cNvSpPr/>
          <p:nvPr/>
        </p:nvSpPr>
        <p:spPr>
          <a:xfrm>
            <a:off x="344848" y="6343650"/>
            <a:ext cx="1004167" cy="497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r>
              <a:rPr b="1" sz="1400">
                <a:solidFill>
                  <a:srgbClr val="CC3300"/>
                </a:solidFill>
                <a:latin typeface="Trebuchet MS"/>
                <a:ea typeface="Trebuchet MS"/>
                <a:cs typeface="Trebuchet MS"/>
                <a:sym typeface="Trebuchet MS"/>
              </a:rPr>
              <a:t>Capítulo 5</a:t>
            </a:r>
            <a:endParaRPr b="1" sz="1400">
              <a:solidFill>
                <a:srgbClr val="CC3300"/>
              </a:solidFill>
              <a:latin typeface="Trebuchet MS"/>
              <a:ea typeface="Trebuchet MS"/>
              <a:cs typeface="Trebuchet MS"/>
              <a:sym typeface="Trebuchet MS"/>
            </a:endParaRPr>
          </a:p>
          <a:p>
            <a:pPr lvl="0" algn="ctr">
              <a:lnSpc>
                <a:spcPct val="95000"/>
              </a:lnSpc>
            </a:pPr>
            <a:r>
              <a:rPr b="1" sz="1400">
                <a:solidFill>
                  <a:srgbClr val="CC3300"/>
                </a:solidFill>
                <a:latin typeface="Trebuchet MS"/>
                <a:ea typeface="Trebuchet MS"/>
                <a:cs typeface="Trebuchet MS"/>
                <a:sym typeface="Trebuchet MS"/>
              </a:rPr>
              <a:t>9 of 61</a:t>
            </a:r>
          </a:p>
        </p:txBody>
      </p:sp>
      <p:pic>
        <p:nvPicPr>
          <p:cNvPr id="106" name="next slide.png" descr="next slide"/>
          <p:cNvPicPr/>
          <p:nvPr/>
        </p:nvPicPr>
        <p:blipFill>
          <a:blip r:embed="rId3">
            <a:extLst/>
          </a:blip>
          <a:stretch>
            <a:fillRect/>
          </a:stretch>
        </p:blipFill>
        <p:spPr>
          <a:xfrm>
            <a:off x="7467600" y="5797550"/>
            <a:ext cx="1600200" cy="457200"/>
          </a:xfrm>
          <a:prstGeom prst="rect">
            <a:avLst/>
          </a:prstGeom>
          <a:ln w="12700">
            <a:miter lim="400000"/>
          </a:ln>
        </p:spPr>
      </p:pic>
      <p:pic>
        <p:nvPicPr>
          <p:cNvPr id="107" name="Cap05slide09.png" descr="Cap05slide09"/>
          <p:cNvPicPr/>
          <p:nvPr/>
        </p:nvPicPr>
        <p:blipFill>
          <a:blip r:embed="rId4">
            <a:extLst/>
          </a:blip>
          <a:stretch>
            <a:fillRect/>
          </a:stretch>
        </p:blipFill>
        <p:spPr>
          <a:xfrm>
            <a:off x="733425" y="2028825"/>
            <a:ext cx="7618413" cy="3009900"/>
          </a:xfrm>
          <a:prstGeom prst="rect">
            <a:avLst/>
          </a:prstGeom>
          <a:ln w="12700">
            <a:miter lim="400000"/>
          </a:ln>
        </p:spPr>
      </p:pic>
      <p:pic>
        <p:nvPicPr>
          <p:cNvPr id="108" name="slide 9 textBoy.png" descr="slide 9 textBoy"/>
          <p:cNvPicPr/>
          <p:nvPr/>
        </p:nvPicPr>
        <p:blipFill>
          <a:blip r:embed="rId5">
            <a:extLst/>
          </a:blip>
          <a:stretch>
            <a:fillRect/>
          </a:stretch>
        </p:blipFill>
        <p:spPr>
          <a:xfrm>
            <a:off x="3941762" y="2565400"/>
            <a:ext cx="2349501" cy="1028700"/>
          </a:xfrm>
          <a:prstGeom prst="rect">
            <a:avLst/>
          </a:prstGeom>
          <a:ln w="12700">
            <a:miter lim="400000"/>
          </a:ln>
        </p:spPr>
      </p:pic>
      <p:pic>
        <p:nvPicPr>
          <p:cNvPr id="109" name="slide 9 textGirl.png" descr="slide 9 textGirl"/>
          <p:cNvPicPr/>
          <p:nvPr/>
        </p:nvPicPr>
        <p:blipFill>
          <a:blip r:embed="rId6">
            <a:extLst/>
          </a:blip>
          <a:stretch>
            <a:fillRect/>
          </a:stretch>
        </p:blipFill>
        <p:spPr>
          <a:xfrm>
            <a:off x="3902075" y="3830637"/>
            <a:ext cx="1727200" cy="1003301"/>
          </a:xfrm>
          <a:prstGeom prst="rect">
            <a:avLst/>
          </a:prstGeom>
          <a:ln w="12700">
            <a:miter lim="400000"/>
          </a:ln>
        </p:spPr>
      </p:pic>
      <p:pic>
        <p:nvPicPr>
          <p:cNvPr id="110" name="slide 2 title1a.png" descr="slide 2 title1a"/>
          <p:cNvPicPr/>
          <p:nvPr/>
        </p:nvPicPr>
        <p:blipFill>
          <a:blip r:embed="rId7">
            <a:extLst/>
          </a:blip>
          <a:stretch>
            <a:fillRect/>
          </a:stretch>
        </p:blipFill>
        <p:spPr>
          <a:xfrm>
            <a:off x="301625" y="1017587"/>
            <a:ext cx="1511300" cy="381001"/>
          </a:xfrm>
          <a:prstGeom prst="rect">
            <a:avLst/>
          </a:prstGeom>
          <a:ln w="12700">
            <a:miter lim="400000"/>
          </a:ln>
        </p:spPr>
      </p:pic>
    </p:spTree>
  </p:cSld>
  <p:clrMapOvr>
    <a:masterClrMapping/>
  </p:clrMapOvr>
  <p:transition spd="fast"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08"/>
                                        </p:tgtEl>
                                        <p:attrNameLst>
                                          <p:attrName>style.visibility</p:attrName>
                                        </p:attrNameLst>
                                      </p:cBhvr>
                                      <p:to>
                                        <p:strVal val="visible"/>
                                      </p:to>
                                    </p:set>
                                    <p:animEffect filter="fade" transition="in">
                                      <p:cBhvr>
                                        <p:cTn id="7" dur="5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109"/>
                                        </p:tgtEl>
                                        <p:attrNameLst>
                                          <p:attrName>style.visibility</p:attrName>
                                        </p:attrNameLst>
                                      </p:cBhvr>
                                      <p:to>
                                        <p:strVal val="visible"/>
                                      </p:to>
                                    </p:set>
                                    <p:animEffect filter="fade" transition="in">
                                      <p:cBhvr>
                                        <p:cTn id="12" dur="500"/>
                                        <p:tgtEl>
                                          <p:spTgt spid="109"/>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3" fill="hold">
                                  <p:stCondLst>
                                    <p:cond delay="0"/>
                                  </p:stCondLst>
                                  <p:iterate type="el" backwards="0">
                                    <p:tmAbs val="0"/>
                                  </p:iterate>
                                  <p:childTnLst>
                                    <p:set>
                                      <p:cBhvr>
                                        <p:cTn id="16" fill="hold"/>
                                        <p:tgtEl>
                                          <p:spTgt spid="106"/>
                                        </p:tgtEl>
                                        <p:attrNameLst>
                                          <p:attrName>style.visibility</p:attrName>
                                        </p:attrNameLst>
                                      </p:cBhvr>
                                      <p:to>
                                        <p:strVal val="visible"/>
                                      </p:to>
                                    </p:set>
                                    <p:animEffect filter="fade" transition="in">
                                      <p:cBhvr>
                                        <p:cTn id="17" dur="500"/>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8" grpId="1"/>
      <p:bldP build="whole" bldLvl="1" animBg="1" rev="0" advAuto="0" spid="109" grpId="2"/>
      <p:bldP build="whole" bldLvl="1" animBg="1" rev="0" advAuto="0" spid="106" grpId="3"/>
    </p:bldLst>
  </p:timing>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